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57" r:id="rId6"/>
    <p:sldId id="269" r:id="rId7"/>
    <p:sldId id="274" r:id="rId8"/>
    <p:sldId id="275" r:id="rId9"/>
    <p:sldId id="308" r:id="rId10"/>
    <p:sldId id="293" r:id="rId11"/>
    <p:sldId id="295" r:id="rId12"/>
    <p:sldId id="297" r:id="rId13"/>
    <p:sldId id="278" r:id="rId14"/>
    <p:sldId id="279" r:id="rId15"/>
    <p:sldId id="280" r:id="rId16"/>
    <p:sldId id="281" r:id="rId17"/>
    <p:sldId id="284" r:id="rId18"/>
    <p:sldId id="285" r:id="rId19"/>
    <p:sldId id="287" r:id="rId20"/>
    <p:sldId id="286" r:id="rId21"/>
    <p:sldId id="288" r:id="rId22"/>
    <p:sldId id="289" r:id="rId23"/>
    <p:sldId id="309" r:id="rId24"/>
    <p:sldId id="292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1328,'0'3'9769,"0"21"-9806,0 11 70,-7 676 262,6-480-2414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7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3121,'0'0'3216,"0"13"-2688,12 405 1199,-13-294-1674,1-123-63,6-18 449,17-51-120,4-4-252,-5-1 0,19-98 0,-39 154-66,-2 12-4,0-1 0,1 1 0,0 0-1,0 0 1,0-1 0,0 1 0,3-6 0,-3 10-20,-1 1 11,0 0-1,0 0 1,1 0-1,-1 0 1,0 0-1,0 0 1,0 0-1,0-1 1,0 1-1,0 0 1,0 0-1,1 0 1,-1 0-1,0 0 0,0 0 1,0 0-1,0 0 1,0 0-1,0 0 1,1 0-1,-1 0 1,0 0-1,0 0 1,0 0-1,0 0 1,0 0-1,0 0 1,1 1-1,-1-1 1,0 0-1,0 0 0,0 0 1,0 0-1,0 0 1,0 0-1,0 0 1,0 0-1,1 0 1,-1 0-1,0 1 1,0-1-1,0 0 1,0 0-1,0 0 1,0 0-1,0 0 1,0 0-1,0 0 1,0 1-1,0-1 0,0 0 1,0 0-1,0 0 1,0 0-1,0 0 1,0 0-1,0 1 1,0-1-1,0 0 1,0 0-1,0 0 1,0 0-1,0 0 1,0 0-1,0 1 1,9 49 209,-1-1 13,2 0 0,18 51-1,-28-99-213,0 1-1,1-1 1,-1 1-1,1-1 1,-1 0-1,1 0 0,0 1 1,-1-1-1,1 0 1,0 0-1,0 0 1,0 0-1,0 0 0,0 0 1,0 0-1,0 0 1,1 0-1,-1 0 1,0-1-1,0 1 1,1 0-1,-1-1 0,0 1 1,1-1-1,-1 0 1,0 1-1,1-1 1,-1 0-1,1 0 0,-1 0 1,0 0-1,1 0 1,-1 0-1,1 0 1,-1 0-1,1-1 0,-1 1 1,0 0-1,1-1 1,-1 1-1,0-1 1,1 0-1,-1 1 1,0-1-1,0 0 0,0 0 1,0 0-1,0 0 1,0 0-1,0 0 1,2-2-1,9-15 39,0-1 1,-1 0-1,-2-1 1,0 0-1,8-25 1,23-109 402,-40 178-371,1 1 1,1 0-1,6 27 1,-2-7 3,1 26-206,15 92 307,-17-140-1249,1 0 0,12 32 0,-13-45-3092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3265,'0'0'4813,"18"-3"-4637,57-8-96,-73 10-78,1 0 0,-1 1 1,1-1-1,-1 1 0,1 0 0,-1 0 1,1 0-1,0 0 0,-1 0 1,1 1-1,-1-1 0,1 1 0,-1-1 1,0 1-1,1 0 0,-1 0 1,0 0-1,1 1 0,-1-1 0,0 0 1,0 1-1,0-1 0,0 1 1,0 0-1,0 0 0,-1 0 0,1 0 1,-1 0-1,1 0 0,-1 0 0,0 0 1,0 0-1,1 3 0,1 4 30,-1 0 0,-1 1 0,0-1 0,0 0 0,-1 1 0,-1 17 0,0-6 62,0-14-63,0 0 0,0 0 0,-1 0 0,1-1 0,-1 1 0,-1 0 0,0-1 0,-5 11 0,5-11-9,-1 0-1,2 1 1,-1-1 0,1 1-1,0 0 1,0 0 0,0 0 0,0 11-1,6-17-3,-1 1 0,1-1 0,0-1 0,-1 1-1,1-1 1,0 1 0,0-1 0,0 0 0,-1 0 0,6-1-1,-1 0-15,16 0-415,1-2 0,-1 0 1,1-2-1,-1 0 0,-1-2 1,30-12-1,-12 2-2266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1664,'0'0'7858,"218"0"-7154,-150 0-208,3 0-248,8 0-72,12 0-168,4 0 56,8 0-64,0 0-400,28 0-528,-24-4-1977,-20 0-3712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14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0 286 1296,'0'0'6291,"0"-6"-6076,1 3-215,-1 0 1,1 0-1,0 0 1,0 0-1,0 1 1,0-1-1,1 0 1,-1 0-1,1 1 1,0-1-1,-1 1 1,1 0-1,0-1 1,0 1-1,5-3 1,44-35-11,-30 24 5,14-11 5,2 1 0,0 2 0,50-24 0,-67 38-69,1 1-1,1 2 0,0 0 0,0 1 0,0 1 0,0 2 1,1 0-1,26 0 0,-45 3 26,0 1 1,-1-1-1,1 1 1,-1 0 0,1 0-1,-1 0 1,1 1-1,-1-1 1,0 1-1,0 0 1,0 0-1,0 0 1,0 0-1,0 0 1,3 4-1,40 48-217,-8-9 187,-32-40 71,1 0-1,0 0 1,1 0-1,-1-1 1,1 0-1,0 0 1,0-1-1,0 0 1,0 0-1,1-1 1,15 2-1,4-1-18,0-2-1,37-3 0,-53 2 14,9-3 6,0 0 0,0-2 1,-1-1-1,0 0 0,0-1 0,0-1 0,23-14 0,-25 12-9,0 1 1,1 1-1,0 1 0,0 0 1,0 2-1,1 0 1,0 1-1,26-2 0,-45 6 15,2 0-33,0-1 1,0 1-1,0 0 0,0 0 0,0 0 0,0 0 1,-1 1-1,1-1 0,0 1 0,0-1 0,0 1 1,0 0-1,-1 0 0,1 0 0,0 1 0,-1-1 1,1 1-1,-1-1 0,0 1 0,1 0 0,-1 0 1,0 0-1,4 4 0,0 2 23,0 0 1,1-1-1,0 0 1,0-1-1,1 0 0,0 0 1,0 0-1,0-1 0,1 0 1,-1-1-1,1 0 0,1 0 1,17 4-1,1-3 8,0-1 1,0-1-1,44-2 0,-62-2-1,0 0 0,-1 0 0,1-1 0,0 0 0,-1-1 0,18-7 0,57-32 0,-3 1 0,-72 37-4,1 0 0,0 0 0,0 1 1,0 0-1,1 1 0,-1 0 0,0 0 0,1 1 0,20 1 0,-29 0 1,-1 1 0,0 0 0,1-1-1,-1 1 1,0 0 0,0 0 0,0-1-1,0 1 1,0 0 0,0 0 0,0 0-1,0 1 1,0-1 0,0 0 0,0 0-1,1 3 1,13 27-5,-5-10 5,-6-15 2,0-1 0,0 0 0,1 0 0,0 0 0,0 0 0,0-1 1,1 0-1,-1 0 0,1 0 0,0-1 0,0 0 0,0 0 0,1 0 0,-1-1 1,1 0-1,-1 0 0,1-1 0,0 0 0,7 1 0,15 0 4,-1-1 0,1-1 0,32-6 0,-32 1 0,-1-1-1,0-1 0,-1-2 0,1-1 1,45-24-1,-39 18 0,2 1 1,53-16 0,-83 30-4,1 0 1,-1 0-1,1 0 1,-1 0 0,1 1-1,-1 0 1,1 1-1,-1-1 1,10 3 0,-1 2-1,-1 0 0,25 13 0,-37-17 1,18 7 3,1 0 0,1-1 0,-1-1 0,1-1 0,0-1 0,37 2 0,136-6 105,-159-2-84,-11 0-19,0-1 0,0-2-1,25-7 1,-28 5 0,1 2 1,1 1-1,44-3 0,-60 7 7,8-1 23,0 1-1,0 0 1,0 2-1,-1 0 1,1 0-1,-1 2 1,27 8 0,-27-6-31,0-1 1,1-1 0,0 0 0,0-1 0,23 1 0,83-4 93,-60-1-17,2-3 25,0-3 0,123-29 0,-8 1 492,-113 26-309,93 0 1,-154 10-289,0-1 1,0 1-1,-1 0 1,1 0-1,0 0 1,0 1-1,-1-1 1,1 1-1,-1 0 1,0 1 0,1-1-1,-1 1 1,4 3-1,7 7 4,-1 0 1,14 17-1,14 12-1,-32-34-3,0-1 1,0 0-1,0-1 1,1 0-1,0 0 1,0-1-1,1-1 1,-1 0-1,1-1 1,18 4-1,5-3-58,0-2-1,45-2 1,-33 0-22,-23-1 81,38-7 0,-39 4-455,39-1-1,-60 5 394,0 1-1,-1-1 0,1 1 1,-1-1-1,1 1 0,-1 0 1,1 0-1,-1-1 0,1 1 1,-1 0-1,0 0 0,1 1 1,-1-1-1,0 0 0,0 0 1,0 0-1,0 1 0,0-1 1,0 1-1,0-1 0,-1 1 1,1-1-1,0 1 0,-1-1 1,1 1-1,-1 0 0,0-1 1,1 1-1,-1 3 0,0-4 13,5 21-1372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1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646 3 2561,'-2'-2'6952,"-11"9"-5957,-17 26-989,-39 57 1,3-4 2,-74 83-13,-145 228-1,278-386-120,1 1 0,0 0-1,-8 21 1,12-26-639,0 0 0,1 0-1,0-1 1,-1 15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2857,'0'0'3483,"0"4"-3363,2 7-22,1 0 1,0 0-1,0 0 0,2 0 1,-1-1-1,1 1 0,0-1 1,9 10-1,2 10 201,0 2-221,-2 1-1,-1 1 1,10 40 0,15 108 336,16 50-125,-54-230-305,0-1 0,1 1 0,-1 0 0,1-1 0,-1 1 0,1 0 0,0-1 0,-1 1 0,1 0 0,0-1 0,0 1 0,0-1 0,0 0 0,1 1 0,-1-1 0,0 0 0,1 0 0,-1 0 0,0 0 0,1 0 0,2 1 0,-3-2-7,-1 1 30,1-1-1,-1 0 1,1 0-1,-1 0 1,1 0-1,-1 0 1,1 0 0,-1 0-1,1 0 1,-1 0-1,1 0 1,-1 0-1,1 0 1,-1-1-1,1 1 1,-1 0-1,1 0 1,-1 0 0,1-1-1,-1 1 1,1 0-1,-1-1 1,9-16 88,-2 0 0,10-36 1,-10 31-84,0 0-1,10-20 1,-7 23-14,8-19 50,45-67 1,-56 98-50,-6 6-18,-1 18-445,8 291 369,-8-239 67,0-68-7,2-1 17,1 0 25,-1-1 0,0 0 0,0 1-1,1-1 1,-1 0 0,0 0 0,0-1 0,0 1 0,0 0 0,0-1-1,0 1 1,0-1 0,0 1 0,-1-1 0,3-3 0,26-36 163,-22 30-157,-2 2 7,35-56 34,-38 58-39,0 1 1,0-1-1,0 0 0,-1 0 1,0 0-1,-1 0 0,1-1 1,-1-12-1,-1 20-39,8 19-548,6 64 475,-11-54-56,2 0 1,9 29-1,-12-51-112,0 0-1,1 0 1,0-1-1,0 1 1,1-1-1,-1 1 1,1-1-1,1 0 1,0 0-1,-1-1 1,2 1-1,9 8 1,5-5-1155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2897,'0'0'5157,"1"-11"-5024,-1 8-136,7-42 129,-7 42-120,1 0 0,0 1 0,0-1 0,0 1 0,0-1 0,0 1 0,1-1 0,-1 1 0,1 0 0,0-1 0,0 1 0,-1 0 0,1 0 0,1 0 0,-1 1 0,0-1 0,0 0 0,3-1 0,-4 3-12,-1-1-1,1 1 1,-1 0-1,1-1 1,0 1-1,-1 0 0,1-1 1,0 1-1,-1 0 1,1 0-1,0-1 0,-1 1 1,1 0-1,0 0 1,0 0-1,-1 0 1,1 0-1,0 0 0,0 0 1,-1 0-1,1 0 1,0 0-1,-1 1 0,1-1 1,0 0-1,0 0 1,-1 1-1,2 0 0,1 24-80,-3-9 3,-5 143-91,2-134-1236,-1 1 1,-7 25-1,6-32-1668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4065,'0'0'5865,"107"-39"-5705,-72 25-16,5 7-136,11 3 0,9 4-8,11 0-112,20 0-312,52 0-416,-17 0-976,-19 0-633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3209,'0'0'6289,"0"-11"-6225,24 11-64,11 0 8,13 0 16,7 7-24,36 11-400,-12-11-1344,-15 1-1329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2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4017,'0'0'4645,"-1"-3"-4522,1 2-123,0 1 0,0-1 1,0 1-1,0-1 0,0 1 1,0 0-1,0-1 0,0 1 1,0-1-1,0 1 1,0-1-1,0 1 0,0-1 1,1 1-1,-1-1 0,0 1 1,0-1-1,0 1 0,1 0 1,-1-1-1,0 1 1,0-1-1,1 1 0,-1 0 1,0-1-1,1 1 0,-1 0 1,1 0-1,-1-1 0,0 1 1,1 0-1,-1 0 0,1-1 1,-1 1-1,1 0 1,24-2-3,-15 4 2,1-1 1,-1 2-1,15 4 0,13 11-2,-1 0 0,52 36 1,43 22-293,-111-65-236,1-1 0,1-1 0,0-2 0,41 10 0,-19-10-1381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 3009,'0'0'2704,"-147"221"-2360,112-150 72,3 4-152,-4 3-176,5 4-88,-5 33-184,4-19-528,9-21-1080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8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40 1880,'0'0'7931,"0"-6"-7601,0-26-78,28 31-221,-26 1-40,0 0 1,0 0 0,0 0 0,0 0-1,0 0 1,0 0 0,0 1 0,0-1-1,-1 1 1,1-1 0,0 1 0,0 0 0,0 0-1,-1 0 1,1 0 0,0 0 0,-1 0-1,1 0 1,-1 0 0,1 1 0,-1-1 0,1 0-1,-1 1 1,0 0 0,0-1 0,0 1-1,0 0 1,0-1 0,0 1 0,-1 0-1,1 0 1,0 0 0,-1 0 0,1 0 0,-1-1-1,0 1 1,0 0 0,0 0 0,0 0-1,0 3 1,1 10-1,0 0 0,0 0 0,-2 0 1,-3 27-1,2-37 13,1 1 0,-1 0 0,0-1 0,0 1 1,-1-1-1,1 0 0,-1 0 0,0 0 1,-1 0-1,1 0 0,-1-1 0,0 0 0,0 1 1,-9 6-1,-1-1 29,1-1-1,-2 0 1,-23 10 0,95-18-363,2-15-165,0-2 1,73-31-1,-116 41-61,17-9-2357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2 160 2985,'0'0'6382,"0"-9"-5899,-1-6-320,0-45 113,1 56-275,0 1-1,1 0 1,-1-1-1,1 1 1,-1-1 0,1 1-1,0 0 1,0 0 0,1-1-1,-1 1 1,1 0-1,-1 0 1,1 0 0,3-3-1,0 1 80,17-12-551,-21 17 440,0-1 0,0 1 0,-1 0 0,1 0 1,0 0-1,0 0 0,0 0 0,0 0 0,0 0 0,-1 0 0,1 0 0,0 0 0,0 0 0,0 1 0,0-1 0,-1 0 0,1 1 0,0-1 0,0 0 0,0 1 0,-1-1 0,1 1 0,0-1 0,-1 1 1,1 0-1,-1-1 0,1 1 0,0 0 0,-1-1 0,1 1 0,-1 0 0,1 0 0,8 17-32,-1-1 0,0 1 0,-1 1 0,-2-1 0,1 1 0,-2 0 0,2 21 0,4 9 51,-10-48 10,0 1 1,0-1-1,0 0 0,1 1 1,-1-1-1,1 1 1,-1-1-1,1 0 1,0 1-1,-1-1 0,1 0 1,0 0-1,0 1 1,0-1-1,0 0 0,0 0 1,0 0-1,1 1 1,-1-2 4,0 0 0,0 0 0,-1 0 0,1 0 0,0 0 0,0 0 0,0 0 0,0 0 0,-1 0 0,1 0 1,0 0-1,0-1 0,-1 1 0,1 0 0,0 0 0,0-1 0,-1 1 0,1-1 0,0 1 0,-1-1 0,1 1 0,0-1 1,0 0-1,7-8 45,-1 1 1,0-2-1,11-17 1,-3 4-64,29-33 23,-44 55-35,0 1 0,0 0 0,0 0 0,0 0 0,1 0 1,-1 0-1,0-1 0,0 1 0,0 0 0,0 0 0,0 0 1,0 0-1,1 0 0,-1 0 0,0 0 0,0 0 0,0 0 1,0 0-1,1 0 0,-1 0 0,0-1 0,0 1 0,0 0 1,0 0-1,1 0 0,-1 0 0,0 0 0,0 0 0,0 1 1,0-1-1,1 0 0,-1 0 0,0 0 0,0 0 0,0 0 1,0 0-1,1 0 0,-1 0 0,0 0 0,0 0 0,0 0 1,0 1-1,0-1 0,0 0 0,1 0 0,-1 0 1,0 0-1,0 0 0,0 0 0,0 1 0,0-1 0,0 0 1,0 0-1,0 0 0,0 0 0,0 1 0,0-1 0,0 0 1,0 0-1,0 0 0,0 0 0,0 1 0,0-1 0,4 11-235,3 23 198,-4-21-46,0 1 1,7 21-1,-8-31-110,0 0-1,0 1 1,1-1-1,-1 0 1,1 0-1,0-1 1,0 1-1,0-1 1,1 1-1,-1-1 1,8 5-1,4 2-1617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1672,'0'0'3545,"13"-5"-3314,42-14-6,-52 18-178,1 0-1,-1 0 1,0 0-1,1 0 1,-1 1-1,1 0 0,-1-1 1,0 1-1,1 1 1,-1-1-1,7 1 1,-9 0-41,1 0 1,-1-1-1,1 1 1,-1 0-1,0 0 1,1-1-1,-1 1 1,0 0-1,0 0 1,1 1-1,-1-1 1,0 0-1,0 0 1,0 0-1,-1 1 1,1-1-1,0 0 1,0 3-1,2 3-20,-2 0 0,1 1-1,-1-1 1,0 0 0,-1 1 0,0 0-1,-1 13 1,0 1 121,1 56 43,25-78 300,5 0-411,-4 1-353,-1-1-1,0-2 0,32-5 1,-12-6-1261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2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2497,'0'0'5629,"7"-6"-5233,6 4-313,0 0 1,0 1-1,0 1 1,0 0-1,14 2 0,14 0-20,401 3-350,-9 1-4362,-331-6 1804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38.1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0 255 640,'0'0'7314,"1"-9"-6598,3 1-690,1 0-1,0 0 1,0 1 0,0-1 0,1 1-1,0 0 1,1 1 0,8-7-1,2-5-12,13-12-10,35-28-1,-51 47-13,0 1-1,1 0 1,-1 2-1,2-1 0,21-7 1,-36 15-21,1 0 0,-1 1-1,1-1 1,0 1 0,-1 0 0,1 0 0,-1-1-1,1 1 1,0 0 0,-1 0 0,1 0 0,0 1-1,-1-1 1,1 0 0,-1 1 0,1-1 0,-1 1 0,1-1-1,-1 1 1,1 0 0,-1-1 0,1 1 0,-1 0-1,0 0 1,1 0 0,-1 0 0,0 0 0,0 1-1,0-1 1,0 0 0,0 0 0,2 4 0,1 3 49,-1 0 0,1 1 0,-1-1 1,4 18-1,-1-1-81,-1-14 62,-1 0 0,1-1 1,0 1-1,1-1 0,1 0 1,9 13-1,-13-20 1,0 1 1,1 0-1,-1-1 1,1 0-1,0 0 0,-1 0 1,1 0-1,0-1 1,1 1-1,-1-1 0,0 0 1,1-1-1,-1 1 0,1-1 1,0 0-1,-1 0 1,11 1-1,-3-1 5,0-1 1,0 0-1,0-1 0,0 0 1,0-1-1,-1 0 0,1-1 0,0-1 1,-1 0-1,0 0 0,0-1 1,11-6-1,211-151 43,-232 161-82,1-1 1,-1 1-1,1 0 0,0 1 1,-1-1-1,1 0 1,0 0-1,-1 1 0,1-1 1,0 1-1,0 0 1,0-1-1,-1 1 1,1 0-1,0 0 0,0 0 1,0 0-1,0 0 1,-1 1-1,1-1 0,0 0 1,0 1-1,-1-1 1,1 1-1,3 2 1,2 1 7,0 0 1,-1 1 0,1 1 0,9 9-1,8 6 27,-10-12-2,0-2 0,0 0 0,1 0 1,0-1-1,0-1 0,0-1 0,0 0 0,1-1 1,26 2-1,6-2-7,89-6 0,-121 2 7,1-1 0,-1-1 0,1 0 0,-1-1 1,0-1-1,0 0 0,16-9 0,-30 13 0,1-1 0,-1 1-1,0 0 1,1 0 0,-1 0 0,1 0-1,-1 1 1,1-1 0,0 1 0,-1 0-1,1-1 1,-1 1 0,1 0 0,0 0-1,-1 1 1,1-1 0,0 1 0,-1-1-1,1 1 1,-1 0 0,1 0 0,2 1-1,1 2 16,0 0 0,-1 1 0,1-1 0,-1 1-1,0 0 1,5 8 0,15 13-18,-16-19 5,0-1 0,1 0 0,0 0 0,0-1-1,0 0 1,0-1 0,1 0 0,0-1-1,0 0 1,0-1 0,0 0 0,0 0-1,0-1 1,1-1 0,-1 0 0,13-2-1,-5 0 8,-1-1 0,0-1-1,0-1 1,0-1-1,-1 0 1,0-1-1,0-1 1,31-19-1,91-75 250,-139 101-263,1 1-1,0-1 1,-1 1 0,1-1-1,0 1 1,-1 0-1,1-1 1,0 1 0,0-1-1,0 1 1,-1 0-1,1 0 1,0 0 0,0-1-1,0 1 1,-1 0-1,1 0 1,0 0-1,0 0 1,0 0 0,0 0-1,0 1 1,-1-1-1,1 0 1,0 0 0,0 1-1,0-1 1,-1 0-1,1 1 1,0-1 0,0 1-1,-1-1 1,1 1-1,0-1 1,0 2 0,16 26-102,-13-19 124,4 5-18,-1-1 1,2 0-1,0-1 0,1 0 1,0 0-1,0-1 0,19 15 0,-21-19 4,0-1 0,0-1-1,1 0 1,0 0 0,0 0-1,0-1 1,0-1 0,1 0-1,0 0 1,0 0 0,-1-1-1,16 0 1,4 0 14,49 1 42,-71-4-46,1 1 1,-1-1-1,0 0 0,0 0 0,-1-1 0,1 0 1,0 0-1,9-5 0,9-9 56,0 0 0,38-34-1,-62 49-76,-1 1-1,1-1 1,0 0 0,0 1-1,-1-1 1,1 1 0,0-1-1,0 1 1,0-1 0,-1 1-1,1-1 1,0 1 0,0 0-1,0 0 1,0-1 0,0 1-1,0 0 1,0 0 0,0 0-1,0 0 1,0 0-1,0 0 1,0 0 0,0 1-1,-1-1 1,1 0 0,0 0-1,0 1 1,0-1 0,1 1-1,22 23-296,-22-20 308,0-1 0,1 0 0,0 0 0,0 0-1,-1 0 1,2-1 0,2 3 0,5-2 11,-1 0 1,0-1 0,1-1 0,0 0-1,-1 0 1,1-1 0,0 0 0,-1-1-1,13-2 1,-17 2 8,13-2 6,-1-1 1,1-1-1,-1-1 1,-1 0-1,34-18 0,-31 14-24,0 1 0,1 1 0,0 1 0,22-5-1,-42 11 0,0 1 0,1 0 0,-1 0 0,0 0 0,0 0-1,0 1 1,0-1 0,1 0 0,-1 0 0,0 1-1,0-1 1,0 1 0,0-1 0,0 1 0,0-1-1,0 1 1,0-1 0,0 1 0,0 0 0,0 0-1,0 0 1,0-1 0,-1 1 0,1 0 0,0 0 0,0 2-1,15 35 169,-7-16-139,-6-16-36,-1-1 1,2 0 0,-1 0-1,0 0 1,1-1-1,0 1 1,0-1-1,1 0 1,-1 0-1,1 0 1,-1-1 0,1 0-1,8 5 1,-2-4-73,-1-1 0,1 0 0,0 0 0,0-1-1,0 0 1,22 0 0,11 0-829,82-6-1,-46-14-856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5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21 296 984,'0'0'4134,"-16"-8"-2205,12 5 1370,4 2-3299,0 1 0,0 0 0,0-1 0,0 1 0,0 0 0,0 0 0,0-1 0,0 1 1,0 0-1,0 0 0,0-1 0,0 1 0,0 0 0,1 0 0,-1 0 0,0-1 0,0 1 0,0 0 0,0 0 0,1-1 0,-1 1 0,0 0 0,0 0 0,0 0 0,1 0 0,-1 0 0,0-1 0,0 1 0,0 0 0,1 0 0,-1 0 0,0 0 0,0 0 0,1 0 0,-1 0 0,0 0 1,0 0-1,1 0 0,-1 0 0,0 0 0,1 0 0,-1 0 0,0 0 0,0 0 0,1 0 0,-1 0 0,0 0 0,1 0 0,0 1 0,34-3-1,54-11 0,-9 1 3,583-8-393,-510 20-225,-153-1 625,0 0 1,0 0-1,0 0 1,0 0-1,0 0 1,-1 0 0,1 0-1,0 0 1,0 0-1,-1 0 1,1 1-1,-1-1 1,1 0-1,-1 0 1,1 0 0,-1 0-1,0-1 1,-93-73-172,56 42 62,-53-34 0,72 53-26,16 11 132,1 1 0,-1 0 0,0-1 0,0 1 0,0 0 0,0 1 0,0-1 0,-1 1 0,1-1 0,0 1 0,-1 0 0,1 0 0,-6 0 0,9 1 102,1 0-194,1 1 77,0-1 0,0 0 0,-1 1-1,1-1 1,0 0 0,0 0 0,0 0 0,-1 0-1,1 0 1,0 0 0,2-1 0,7 0 6,4 1 16,0 1 0,0 1 0,0 1 0,-1 0 0,1 1 0,-1 0 0,0 1 0,0 1 0,15 8 0,-18-8 2,0 0-1,-1 1 1,0 1 0,0-1 0,0 2 0,-1-1 0,-1 1 0,1 0-1,-2 1 1,1 0 0,8 16 0,-12-17 3,-1 0-1,-1 0 1,1 0 0,-1 0 0,-1 0-1,0 1 1,0-1 0,-1 0 0,0 1-1,-1-1 1,0 1 0,0-1 0,-1 0-1,0 0 1,0 0 0,-1 0 0,-1 0-1,0 0 1,-7 13 0,-24 23-665,-53 54 0,24-33-1947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59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7562,'0'0'2536,"12"-21"-3032,15 21-848,-3 0-1473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9:59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6761,'0'0'1913,"289"-129"-3842,-202 112-1983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0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5513,'0'0'3697,"135"-25"-4345,-103 25-448,-5 0-337,1 4 113,-8 21 248,-4-4-136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2985,'0'0'6288,"0"-5"-5811,0-14-149,0 14 20,13 5-28,1071 0-2255,-1093-2 1915,0 1 1,1-2-1,-1 1 0,1-1 0,0-1 0,0 0 0,0 0 0,0 0 1,0-1-1,-7-6 0,-17-10 14,31 21 6,-21-11 3,0-1-1,0-1 1,1-2 0,1 1-1,1-2 1,-24-24 0,42 39 14,1 1 1,-1 0-1,1-1 1,-1 1-1,1-1 1,-1 1 0,1-1-1,0 1 1,-1-1-1,1 1 1,0-1-1,-1 1 1,1-1-1,0 0 1,0 1-1,-1-1 1,1 0-1,0 1 1,0-1-1,0 1 1,0-1-1,0 0 1,0 1 0,0-1-1,0 0 1,0 1-1,0-1 1,0 0-1,0 1 1,0-1-1,1 0 1,-1 1-1,0-1 1,1 1-1,-1-2 1,2 2-8,-1-1 0,1 0 0,0 0 0,-1 1 0,1-1 0,0 1 0,0-1 0,-1 1 0,1 0 0,0-1 0,0 1 0,2 1 0,60 6 164,-26 1-43,0 1 0,-1 1 1,0 3-1,-1 1 1,41 22-1,-74-34-130,1-1-1,-1 1 1,0 1 0,0-1 0,0 0 0,-1 1-1,1-1 1,-1 1 0,1 0 0,-1 0 0,0 0-1,0 0 1,0 0 0,-1 1 0,1-1 0,-1 0-1,1 1 1,-1 0 0,0-1 0,-1 1 0,1-1-1,-1 1 1,1 0 0,-1-1 0,0 1-1,0 0 1,-1 0 0,1-1 0,-1 1 0,0-1-1,-2 7 1,2-4 0,-1 1 1,0-1-1,-1 0 0,0 0 1,0 0-1,0-1 0,0 1 0,-5 5 1,-44 46-107,-141 119-2104,101-106-2018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19 1360,'0'0'7697,"0"-3"-7164,0-9-142,0 9 482,0 11-945,-2 7 62,-1 0 0,0 0 1,-1 0-1,-1 0 0,-1-1 0,-10 22 0,-5 14 17,7-5-9,1 0 1,3 1-1,1 0 1,3 1-1,1 0 0,3 65 1,1-81-51,0-12 63,1 0 0,1 0 0,0 0-1,8 34 1,-8-49-64,0 0-1,1 1 1,-1-1-1,1 0 1,0 0-1,0 0 1,1 0 0,-1 0-1,1-1 1,0 1-1,0-1 1,0 1-1,0-1 1,1 0 0,-1-1-1,1 1 1,0 0-1,0-1 1,0 0 0,0 0-1,0 0 1,0 0-1,0-1 1,1 0-1,7 2 1,9-1-314,0-1-1,-1 0 1,1-2-1,-1 0 1,1-2 0,-1 0-1,1-1 1,-1-1-1,-1-1 1,1-1-1,19-9 1,38-22-1729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9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3713,'0'0'6777,"91"185"-6593,-75-110-56,-8 14-56,-8 15-64,0 13-8,-60 65-184,-7-29-832,-8-17-3097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5281,'0'0'5033,"237"-21"-4953,-149 10-80,54 0-112,-19 8-1184,-16-12-5954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0 293 912,'0'0'9316,"0"-9"-9055,1-1-267,0 0 1,0-1 0,1 1-1,0 0 1,1 0-1,0 0 1,1 1-1,0-1 1,0 1 0,1 0-1,0 0 1,12-15-1,81-118-55,-95 145-1167,-2 10 953,0 19 287,-13 171-68,12-202 40,2-3 15,14-19 9,1 1 0,37-33 0,-1 1 1,-52 50-41,1 1 0,0-1 0,-1 0 1,1 1-1,0 0 0,0-1 0,0 1 1,0 0-1,0 0 0,0 0 0,0 0 0,0 1 1,0-1-1,0 0 0,0 1 0,1-1 0,-1 1 1,3 0-1,-5 0-194,-1 50-358,-13 86-1,9-70-2344,5-40 175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 1488,'0'0'6050,"20"-4"-4981,-11-6-1038,0 0-1,-1 0 0,13-22 1,15-19 19,-34 49-47,1-1 0,-1 0 0,0 0 0,0 0 0,-1 0 0,1-1 0,0 1 0,-1 0 0,0-1 1,1-3-1,-1 6 7,1 1-10,-1 0-18,-1 33-745,0 1 727,-2 70-711,-9-38-2618,4-47-321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 2473,'0'0'6051,"0"-3"-5724,0-9-73,0 9 254,0 3-496,-1 0 0,1 0 1,-1 0-1,0 0 0,1 0 0,-1 0 1,1 0-1,-1 0 0,0 0 1,1 0-1,-1 0 0,1 0 0,-1 1 1,1-1-1,-1 0 0,1 0 1,-1 1-1,1-1 0,-1 0 0,1 1 1,-1-1-1,1 1 0,-1-1 1,1 0-1,-1 1 0,1-1 1,-1 2-1,-21 214-298,20-124-3797,2-82 2280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2905,'0'0'5353,"0"-7"-5057,16 7-304,8 0 0,31 0-424,-3 0-1105,-9 0-1039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43 2208,'0'0'3524,"-9"2"-2525,5 6-978,1-1 1,0 1 0,0 0-1,1 0 1,0 0 0,0 0-1,0 10 1,-4 10 11,0-4-31,1 1 0,1 0-1,2 0 1,-1 25-1,3-49-11,3-3-61,10-11 164,-1-1 0,0 0-1,-1-1 1,17-28 0,33-73 92,-39 71-194,-19 39 91,12-21-343,-10 28-8,-4 14 200,-1 223 47,0-235-160,0-1 0,0 1 0,1 0 0,-1-1 0,0 1 0,1 0 0,0-1 0,0 1 0,-1-1 0,1 1 0,1-1 0,-1 1-1,0-1 1,1 0 0,-1 1 0,4 2 0,6 1-1904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36 360,'0'0'5511,"13"-6"-5421,44-18 2,-54 23-55,-1 0 0,1 0 0,0 0 0,-1 1 0,1-1 0,0 1 0,0-1 0,-1 1 0,1 0 0,0 0 0,5 1 0,-7-1-29,0 1 1,0-1-1,0 0 1,0 1-1,0-1 1,0 1-1,0 0 1,0-1-1,0 1 1,0 0-1,0 0 1,0 0-1,0-1 0,-1 1 1,1 0-1,0 0 1,-1 0-1,1 0 1,0 2-1,1 2-2,-1 1 0,0 0-1,0-1 1,0 1 0,-1 0-1,0 0 1,0-1 0,-1 7-1,0 4 65,1-13-62,0 1-1,-1-1 1,0 1 0,0-1 0,0 1-1,0-1 1,0 0 0,-1 1 0,1-1-1,-1 0 1,0 0 0,0 0 0,0 0-1,0-1 1,-1 1 0,1 0 0,-1-1-1,0 0 1,1 1 0,-1-1 0,0 0-1,0 0 1,-5 1 0,-21 19 11,28-22-20,0 0-1,1 1 1,-1-1 0,0 1-1,1-1 1,-1 1-1,1 0 1,-1-1-1,1 1 1,-1-1 0,1 1-1,-1 0 1,1 0-1,0-1 1,-1 1 0,1 0-1,0 0 1,0-1-1,-1 1 1,1 0 0,0 0-1,0-1 1,0 1-1,0 0 1,0 0 0,0 1-1,1-1-3,-1-1 0,1 1 1,0 0-1,0 0 0,-1-1 0,1 1 0,0-1 0,0 1 0,0-1 0,0 1 1,-1-1-1,1 1 0,0-1 0,0 1 0,0-1 0,0 0 0,2 0 0,46 4-138,-46-4 141,18 0-164,64 3-2259,-73-2 800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09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3065,'0'0'5777,"4"-8"-5697,15 1 56,5 7-16,4 0-72,8 0-48,3 0-192,21 0-496,-9 0-1449,-7 0-1111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1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44 4353,'0'0'4326,"5"-4"-4260,1-1-68,1 0 0,0 1 0,0 0 0,0 1 1,0-1-1,1 1 0,-1 1 0,1-1 1,0 1-1,0 1 0,0 0 0,0 0 0,0 0 1,9 1-1,-16 0-19,0 0 0,0 0 0,0 0 0,1 0 0,-1 0 0,0 0 1,0 0-1,0 0 0,0 0 0,0 1 0,0-1 0,0 0 0,0 1 0,0-1 0,0 1 0,0-1 0,0 1 1,0-1-1,0 1 0,0 1 0,2 19-547,-3-9 500,-1-6 46,1 0 0,-1-1 0,0 1 0,-1-1 0,1 1 0,-1-1 0,0 0 0,0 0 0,-1 1 0,1-1 0,-1-1 0,-6 8 0,-5 6-91,-32 29 1,16-18 24,-16 13 4,34-33 63,1 1 0,0-1 1,1 2-1,-13 16 0,22-27 19,1 1 1,-1-1-1,1 1 0,0 0 1,-1-1-1,1 1 0,-1-1 1,1 1-1,0 0 0,0-1 1,-1 1-1,1-1 1,0 1-1,0 0 0,0 0 1,0-1-1,0 1 0,0 0 1,0-1-1,0 1 0,0 0 1,0-1-1,0 1 0,0 0 1,0-1-1,1 1 0,-1 0 1,0-1-1,0 1 0,1 0 1,-1-1-1,0 1 0,1-1 1,-1 1-1,1-1 0,-1 1 1,1-1-1,-1 1 0,1-1 1,-1 1-1,1-1 0,0 0 1,-1 1-1,1-1 0,-1 0 1,1 1-1,0-1 0,-1 0 1,1 0-1,0 0 0,1 1 1,38 2 403,-39-3-380,409 0 430,-386 0-2985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1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7 264,'0'0'3123,"8"0"3288,1 0-6982,133-3 323,2-1-5124,-138 4 3437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5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642 14 1216,'0'0'4217,"-1"-13"1199,-3 16-5388,0 1 0,1-1 1,-1 1-1,1 0 0,0 0 0,0 0 1,0 0-1,1 1 0,-3 4 0,-5 8 2,-302 407 156,76-113-468,212-268-76,-1-1-4154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1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1696,'0'0'4425,"135"0"-4377,-99 0-48,-1 0 0,33 0-368,-13 0-992,0 0-1553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1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12 143 1064,'0'0'5165,"-2"-4"-4479,1 2-419,0 1-143,0 0-1,0 0 1,0 0-1,1 0 1,-1-1-1,0 1 1,1 0-1,-1 0 1,1-1-1,-1 1 1,1 0-1,0-1 1,0 1-1,-1 0 1,1-1-1,0-1 1,21 3-132,16 0 8,730-20 39,-680 13-36,626-41 12,346 34 0,-708 16-20,646-11-21,345-9-1854,-1307 20-211,-34-2 1928,-1 0 0,1 1 0,-1-1 0,1 0 1,-1 0-1,1 0 0,-1 1 0,1-1 0,-1 0 0,0 1 0,1-1 0,-1 0 1,1 1-1,-1-1 0,0 0 0,1 1 0,-1-1 0,0 1 0,0-1 1,1 1-1,-1-1 0,0 0 0,0 1 0,1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1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1 1792,'0'0'6430,"0"0"-6394,0 0 1,0 0 0,0 0-1,0 1 1,0-1-1,0 0 1,-1 0 0,1 0-1,0 0 1,0 1 0,0-1-1,0 0 1,0 0-1,0 0 1,0 1 0,-1-1-1,1 0 1,0 0-1,0 0 1,0 0 0,0 0-1,0 0 1,-1 1 0,1-1-1,0 0 1,0 0-1,0 0 1,-1 0 0,1 0-1,0 0 1,0 0 0,0 0-1,-1 0 1,1 0-1,0 0 1,0 0 0,0 0-1,-1 0 1,1 0-1,0 0 1,0 0 0,0 0-1,0 0 1,-1 0 0,1 0-1,0 0 1,0 0-1,0-1 1,-1 1 0,1 0-1,0 0 1,0 0-1,0 0 1,0 0 0,0-1-1,-1 1 1,1 0 0,0 0-1,0 0 1,0 0-1,0-1 1,0 1 0,0 0-1,0 0 1,0 0-1,0-1 1,0 1 0,0 0-1,-1 0 1,-16 23-39,1 2 0,-21 42 1,-3 4-1,-14 17-131,-86 145-1176,106-170 351,-45 120 0,66-149-1653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1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1 144,'0'0'6461,"5"0"-6295,-3 0-121,0 0 1,0 0-1,0 0 1,1 0-1,-1 0 1,0 0-1,0 1 1,0-1-1,0 1 1,0 0 0,0-1-1,-1 1 1,1 0-1,0 0 1,0 0-1,-1 1 1,1-1-1,0 0 1,-1 1-1,1-1 1,-1 1-1,1-1 1,-1 1-1,0-1 1,0 1-1,0 0 1,0 0-1,0 0 1,1 3-1,8 17 18,-2 0-1,0 1 0,-1 0 0,4 29 1,8 97 266,-15-102-260,1-1-1,3 0 0,14 45 0,-16-68-73,-6-19 2,1 0 1,0 0 0,0 0-1,0 0 1,1 0 0,-1-1-1,1 1 1,0 0 0,0-1-1,0 1 1,4 4 0,-4-8-10,-1 0 27,-1 0 1,1 0 0,0-1 0,0 1 0,-1 0-1,1 0 1,0-1 0,0 1 0,-1-1 0,1 1-1,0-1 1,-1 1 0,1-1 0,0 1 0,-1-1-1,1 1 1,-1-1 0,1 0 0,-1 1 0,1-1-1,-1 0 1,0 0 0,1 1 0,-1-1 0,0 0 0,1-1-1,5-24 16,-4 16-6,9-24-20,2 0 0,2 0 1,0 1-1,27-40 0,-32 61-100,-5 14-450,-3 22-641,-1-3 1398,3 81-199,0-7-3,-4-93-14,0-1 0,0 1 0,0-1 0,1 0 0,-1 1 1,0-1-1,0 1 0,1-1 0,-1 0 0,1 0 0,0 1 0,-1-1 1,1 0-1,0 0 0,-1 1 0,1-1 0,0 0 0,0 0 0,0 0 1,1 1-1,-1-2-4,0 0 0,0 0 1,0 0-1,0 0 0,0 0 0,-1 0 1,1 0-1,0 0 0,0 0 1,0 0-1,0-1 0,0 1 0,-1 0 1,1-1-1,0 1 0,0 0 1,-1-1-1,1 1 0,0-1 0,0 1 1,-1-1-1,2-1 0,4-4-42,0 0-1,-1 0 1,0-1-1,8-12 1,5-13 190,0-1 1,13-37-1,-33 80-164,1 0-1,1-1 1,0 1-1,2 11 1,-1 22-14,-3-19 14,0 8-958,3 45 0,-1-76 895,0 1 0,0-1 0,1 0 0,-1 0 0,1 0 0,-1 1 0,0-1 0,1 0 0,0 0 0,-1 0 0,1 0 0,0 0 0,-1 0 0,1 0 0,0 0 0,0-1 0,0 1 0,0 0 0,0 0 0,0-1 0,0 1 0,0 0 0,0-1 0,0 1 0,0-1 0,0 1 0,1-1 0,-1 0 0,0 0 0,2 1 0,18 1-1876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1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2056,'0'0'5543,"12"-20"-5100,35-59-125,-35 60 163,-11 21-518,-1 0 1,1 0 0,-1 0-1,0 1 1,0-1 0,1 0 0,-1 0-1,-1 0 1,1 1 0,0-1 0,-1 2-1,0 8-14,-3 248-2424,5-257 964,6-3-825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3937,'0'0'3953,"206"-42"-3561,-150 34-264,3 1-128,32 0-280,-16 0-1177,-3 3-1311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0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3649,'0'0'6553,"8"0"-6401,16 0-128,7 0 24,9 0-48,11 0-8,29 0-496,-13 0-920,-8 0-2817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1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 5065,'0'0'3572,"0"-3"-3380,-1 3-193,1-1 0,0 1 0,0 0 0,0-1 0,0 1 0,-1 0 0,1-1 0,0 1 0,0 0 0,0-1 0,0 1 0,0 0 0,0-1 0,0 1 0,0-1 0,0 1 0,0 0 0,0-1 0,0 1 0,0 0 0,0-1 0,0 1 0,0 0 0,0-1 0,1 1 0,-1 0 0,0-1 0,0 1 0,0 0 0,0-1 0,1 1 0,-1 0 0,0 0 0,0-1 0,1 1 0,-1 0 0,0 0 0,1-1 0,-1 1 0,1 0 0,14 10 1,23 35 90,-34-39-66,27 34-68,-3-4-78,58 61 1,-77-89-257,-1 0 0,1-1-1,1 0 1,-1 0 0,1-1 0,1 0-1,-1-1 1,1 0 0,0 0 0,0-1 0,0-1-1,16 3 1,-2-5-2576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2761,'0'0'5721,"-15"142"-5369,-13-70-152,0-1-72,-4 7-120,1 11-8,-1-7-160,4 36-720,8-18-1201,5-18 129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1 227 3745,'0'0'4759,"2"-23"-4588,8-72-83,-9 91-65,0-1 1,0 0-1,0 1 0,1-1 0,0 0 0,0 1 0,0 0 1,0-1-1,0 1 0,1 0 0,0 0 0,0 0 1,0 1-1,0-1 0,1 1 0,-1-1 0,1 1 0,8-5 1,5-5 21,-16 12-56,0 0 0,0 0 1,0 0-1,0 0 1,0 0-1,0 0 0,0 0 1,1 0-1,-1 0 1,0 1-1,0-1 0,1 1 1,-1-1-1,1 1 1,-1-1-1,0 1 0,1 0 1,-1 0-1,1 0 1,-1 0-1,0 0 1,1 0-1,-1 0 0,1 0 1,-1 0-1,1 0 1,-1 1-1,0-1 0,1 1 1,-1-1-1,0 1 1,1 0-1,-1-1 0,0 1 1,0 0-1,0 0 1,0 0-1,0 0 0,1 0 1,-2 0-1,1 0 1,0 0-1,0 0 0,0 1 1,0-1-1,-1 0 1,1 0-1,-1 1 0,1-1 1,-1 0-1,1 1 1,-1-1-1,0 1 0,1 1 1,3 42-126,-3 89-1,-3-62 66,2-72 72,0 1 1,0 0-1,0-1 0,0 1 1,0-1-1,0 1 1,-1-1-1,1 1 0,0-1 1,1 1-1,-1 0 1,0-1-1,0 1 0,0-1 1,0 1-1,0-1 1,0 1-1,1-1 0,-1 1 1,0-1-1,1 1 1,-1-1-1,0 1 0,0-1 1,1 1-1,-1-1 1,1 0-1,-1 1 0,1-1 1,-1 0-1,0 1 1,1-1-1,-1 0 0,1 1 1,-1-1-1,1 0 1,-1 0-1,1 0 0,0 0 1,-1 1-1,1-1 1,-1 0-1,1 0 0,-1 0 1,1 0-1,-1 0 1,1 0-1,0 0 0,-1-1 1,1 1-1,-1 0 1,1 0-1,-1 0 0,1 0 1,-1-1-1,1 1 1,-1 0-1,1-1 0,-1 1 1,1 0-1,0-1 1,2-1 50,0-1 1,0 1 0,0-1-1,0 1 1,0-1 0,0 0-1,2-3 1,9-17 50,-2 0 0,0-1 0,-2 0 0,0-1 1,7-31-1,-17 56-117,0 0 1,0 0 0,0 0 0,0 0-1,0 0 1,0-1 0,0 1 0,0 0-1,0 0 1,1 0 0,-1 0 0,0 0-1,0 0 1,0 0 0,0 0 0,0 0-1,0 0 1,0 0 0,1 0-1,-1 0 1,0 0 0,0 0 0,0 0-1,0 0 1,0 0 0,0 0 0,1 0-1,-1 0 1,0 0 0,0 0 0,0 0-1,0 0 1,0 0 0,0 0 0,1 0-1,-1 0 1,0 0 0,0 0-1,0 0 1,0 0 0,0 1 0,0-1-1,0 0 1,0 0 0,1 0 0,-1 0-1,0 0 1,0 0 0,0 0 0,0 0-1,0 1 1,0-1 0,0 0 0,0 0-1,0 0 1,0 0 0,0 0 0,0 0-1,0 1 1,0-1 0,0 0-1,0 0 1,0 0 0,0 0 0,0 0-1,0 0 1,0 1 0,8 18-128,7 23 225,-15-41-85,0 0 0,1 0 0,-1 0 0,1 0-1,-1 0 1,0 0 0,1 0 0,0 0 0,-1 0 0,1 0 0,0 0 0,-1 0 0,1 0 0,0-1 0,0 1 0,0 0 0,-1-1 0,1 1 0,0 0-1,0-1 1,0 1 0,0-1 0,0 1 0,1-1 0,-1 0 0,0 0 0,0 1 0,0-1 0,0 0 0,0 0 0,0 0 0,0 0 0,1 0 0,-1 0-1,0 0 1,0 0 0,0-1 0,0 1 0,0 0 0,0-1 0,0 1 0,0-1 0,0 1 0,1-2 0,7-2 18,-1-1 0,0-1 0,0 1 0,0-2 0,-1 1 0,0-1 0,0 0 0,-1 0 0,9-13 0,24-23 8,-22 31 47,-18 31-163,0-7 23,-3 21 3,-1 3-227,2 0 0,2 48-1,1-79 96,1-1-1,-1 1 1,1-1-1,0 0 0,0 1 1,4 6-1,16 19-1802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5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5249,'0'0'2886,"2"19"-2246,11 289 1075,-11-260-1687,41 393-49,-20-251-3177,-19-159 148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1072,'0'0'4198,"0"-24"498,0 23-4708,35 1-195,-33 1 200,0-1 0,1 0 0,-1 0-1,0 1 1,0-1 0,0 1 0,0 0-1,0 0 1,0 0 0,-1 0 0,1 0-1,0 0 1,0 0 0,-1 0-1,1 1 1,0-1 0,-1 1 0,1-1-1,-1 1 1,0 0 0,0-1 0,1 1-1,-1 0 1,0 0 0,-1 0 0,1 0-1,0 0 1,0 0 0,-1 0 0,0 0-1,1 0 1,-1 4 0,2 9-75,-1 0-1,0 1 1,-3 24 0,1-14 41,1 52 102,0-77-66,14-1-98,-3 0 118,1 1 10,1-1 0,-1 0 0,0-1 0,0-1 0,0 0 0,0-1 0,12-3 0,81-29 0,-80 27-27,-16 6-120,-1 1 0,0 0 0,1 0 0,-1 1 1,15 0-1,-4 1-2197,-14-1 177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5705,'0'0'5137,"52"-18"-5017,-12 11-64,23 0 72,16 0-112,24 3-16,16-3-64,71 7-312,-28 0-984,-15 0-3625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2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1 884 2457,'0'0'2213,"0"0"-2154,0 0-1,0 0 1,0 0-1,0 0 1,0-1-1,0 1 1,0 0-1,0 0 1,0 0-1,0 0 1,0-1-1,0 1 1,0 0-1,0 0 1,0 0-1,0 0 0,0-1 1,0 1-1,0 0 1,0 0-1,0 0 1,1 0-1,-1 0 1,0-1-1,0 1 1,0 0-1,0 0 1,0 0-1,0 0 1,0 0-1,1 0 1,-1 0-1,0-1 1,0 1-1,0 0 1,0 0-1,0 0 1,1 0-1,-1 0 0,0 0 1,0 0-1,0 0 1,0 0-1,1 0 1,-1 0-1,0 0 1,0 0-1,0 0 1,0 0-1,1 0 1,-1 0-1,0 0 1,0 0-1,0 0 1,0 0-1,1 0 1,-1 0-1,0 0 1,0 1-1,7 4-25,0 1 0,0 1 0,-1-1-1,0 1 1,0 0 0,-1 1 0,5 9 0,32 64 91,-6-7-120,-18-44 6,0 1-3,39 51 0,-57-82-10,0 0 1,0 1-1,0-1 0,0 0 1,0 0-1,0 0 0,0 0 1,0 1-1,1-1 1,-1 0-1,0 0 0,0 0 1,0 0-1,0 0 0,0 1 1,1-1-1,-1 0 1,0 0-1,0 0 0,0 0 1,1 0-1,-1 0 0,0 0 1,0 0-1,0 0 1,1 0-1,-1 0 0,0 0 1,0 0-1,0 0 0,1 0 1,-1 0-1,0 0 1,0 0-1,0 0 0,1 0 1,-1 0-1,0 0 0,0 0 1,0 0-1,0 0 1,1 0-1,-1 0 0,0 0 1,0-1-1,1 1 0,2-14-84,-3-32 5,0 30 77,0-600-944,-4 425 964,4 190-16,0 0 0,1 0 0,-1 0 0,0 0 0,1 0 0,-1 1 0,1-1 1,-1 0-1,1 0 0,0 0 0,-1 0 0,1 0 0,0 1 0,0-1 0,-1 0 1,1 1-1,0-1 0,0 0 0,0 1 0,0-1 0,0 1 0,0-1 0,1 1 1,28-11-48,-21 8 46,16-4-13,1 1 1,0 1 0,51-3-1,85 8 88,-79 1-73,-3 0 3,515-22 3,502-147-10,-709 101-81,-42 23-4435,-289 40 2710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33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1528,'0'0'5049,"0"-14"-5049,8 14-568,20-7-256,0 3-168,-5 1-1201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33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3185,'0'0'416,"206"-25"-2297,-175 25 1305,-7 0-568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0:3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1 568,'0'0'792</inkml:trace>
  <inkml:trace contextRef="#ctx0" brushRef="#br0" timeOffset="1">579 33 1504,'0'0'9970,"-28"0"-20508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0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0 128,'0'0'10589,"0"22"-10817,1-8 227,-1 17 5,-1 0 1,-1 0 0,-7 36-1,7-60-4,-1 7 3,0 0-1,1 0 0,0 26 1,2-40 277,31-18-328,-18 10-15,1 0 0,-1 1 0,1 1 0,0 0 0,1 1 0,-1 1 0,1 0 0,0 1 0,0 1 0,21-2 0,-34 6 56,-1 1-1,0-1 0,1 0 1,-1 0-1,0 1 0,0-1 1,0 1-1,0-1 0,-1 1 1,2 3-1,-2-4-1,13 37-9,-9-30 12,-1 0-1,0 0 1,-1 1-1,0-1 0,0 1 1,0 17-1,-1-9 22,0-14-8,0 1 0,-1 0 1,0 0-1,0 0 0,0 0 0,0-1 1,-1 1-1,-1 6 0,-2-8 4,1 0 0,0-1 0,-1 1 0,0-1 0,1 0 0,-1 0 0,0 0 0,0 0 0,0-1 0,0 0 0,0 0-1,-1 0 1,-7 1 0,-2 0-1,-55 17 13,15-5-11,-59 9 0,103-21 56,0-1 1,0 0-1,0-1 1,1 0-1,-1-1 1,-11-2 0,4-11 91,15 12-190,1 0 0,-1 0 0,0 0 0,0 1-1,0-1 1,0 1 0,0-1 0,0 1-1,0 0 1,0 0 0,-1 0 0,-3-2 0,6 2-268,0-1-646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0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1120,'0'0'9250,"11"0"-9219,77-2 12,101-14-1,-179 15-51,87-9-78,-96 10 18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0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40 1720,'0'0'4935,"8"21"-4865,-8-21-27,1 0 0,-1 0-1,1 0 1,0 0-1,-1 0 1,1 0 0,-1 0-1,1 0 1,-1-1 0,1 1-1,-1 0 1,1 0-1,-1 0 1,1-1 0,-1 1-1,1 0 1,-1-1-1,1 1 1,-1 0 0,0-1-1,1 1 1,-1-1-1,0 1 1,1 0 0,-1-1-1,0 1 1,1-1-1,-1 1 1,0-1 0,0 1-1,1-1 1,-1 1 0,0-1-1,0 1 1,0-1-1,0 0 1,0 1 0,0-1-1,0 1 1,0-1-1,0 1 1,0-1 0,0 1-1,0-1 1,-1 1-1,1-1 1,0 1 0,0-1-1,0 1 1,-1-1-1,1 0 1,-1-1-10,0 0-1,0-1 1,0 1 0,0 0-1,-1 0 1,1 0 0,-1 0-1,1 0 1,-1 1-1,0-1 1,-3-2 0,1 1-41,-1 1 0,1 0 0,-1 1 0,1-1 0,-1 1 0,1 0 0,-1 0 1,0 0-1,0 0 0,1 1 0,-9 0 0,13 0-85,15 0-4170,-7 0 2646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1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1344,'-2'-1'9639,"2"2"-9650,-1-1 0,1 0 0,0 0 0,-1 0 0,1 0 0,-1 0-1,1 0 1,-1 0 0,1 1 0,0-1 0,-1 0 0,1 0 0,-1 1-1,1-1 1,0 0 0,-1 1 0,1-1 0,0 0 0,0 1-1,-1-1 1,1 0 0,0 1 0,0-1 0,-1 1 0,1-1 0,0 0-1,0 1 1,0-1 0,0 1 0,-89 268-76,79-241 71,4-11 12,-19 42-78,24-56 82,1-2 80,16-1-64,50-3-19,0-2 1,0-3 0,100-26-1,-147 30 3,-12 3-10,0-1 0,0 1 0,0-1 0,-1-1 0,1 1 0,0-1 0,6-4 0,-10 7 14,-3 0 40,-1-33 20,-24 4-85,17 21 9,1-1-1,0 0 1,-9-14 0,14 20 12,1 3 60,1 442 660,8-475-1858,-4 12-1650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5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2985,'0'0'5158,"0"-14"-4949,5-46 9,-5 58-181,0-1 1,1 1 0,-1 0-1,1-1 1,0 1-1,0 0 1,0-1-1,0 1 1,0 0-1,0 0 1,1 0 0,-1 0-1,1 0 1,-1 0-1,1 0 1,0 0-1,-1 1 1,1-1-1,0 0 1,0 1 0,0 0-1,4-2 1,-1 1-9,0 1 0,1-1 0,-1 1 0,0 1 0,1-1 0,-1 1 0,7 0 0,-9 0-29,0 1 0,-1-1 0,1 1 0,-1 0 0,0 0 0,1 0 0,-1 0 0,0 0 0,1 1 0,-1-1 0,0 0 0,0 1 0,0 0 0,0 0 0,2 3 0,29 37 0,-25-31 0,3 6 2,1-1-1,1 0 1,1-1-1,22 19 1,-31-30-5,0 0 1,0 0 0,1-1-1,-1 0 1,1 0-1,0-1 1,0 1 0,0-1-1,0 0 1,0-1 0,1 0-1,-1 0 1,0 0 0,1-1-1,-1 1 1,0-2-1,1 1 1,9-2 0,-10 0 7,-1 0 1,1-1-1,-1 0 1,1 1 0,-1-2-1,0 1 1,0-1-1,0 1 1,-1-1-1,1 0 1,-1-1-1,0 1 1,0-1 0,3-5-1,5-7-10,-1 0-1,16-35 0,-24 45-93,0 1-1,-1-1 0,1 0 0,1-12 0,-3-3-4606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1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1 496,'0'0'9467,"15"0"-9452,171 14 1,1 0 1,275 7-10,-17-6-15,-330-4 17,234-11 240,-164-14-151,-185 14 282,0-19-1324,0 9-1144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52 161 1112,'-1'-7'8666,"-2"-25"-8513,3 27-150,0 0 0,1 0-1,0 1 1,0-1 0,0 0-1,0 1 1,1-1 0,0 1-1,0-1 1,0 1 0,0 0-1,1 0 1,-1 0 0,1 0-1,0 1 1,0-1 0,1 1-1,-1-1 1,1 1 0,0 0-1,0 1 1,6-5 0,-3 3-30,-1 1 0,1-1 0,0 2 0,0-1 0,0 1 0,0 0 1,0 0-1,0 1 0,1 0 0,-1 0 0,12 0 0,-17 2 19,-1-1 1,1 1-1,-1 0 1,1-1-1,-1 1 1,1 0-1,-1 0 0,0 0 1,1 0-1,-1 0 1,0 0-1,0 0 0,0 0 1,0 1-1,0-1 1,0 0-1,0 1 0,0-1 1,0 1-1,0-1 1,0 3-1,15 37-71,-15-36 66,4 11 4,-1 1 1,-1 0-1,-1 1 0,-1-1 0,0 32 0,-1-40 12,-1-5 0,1 0 0,-1 0 0,0 0 0,0 0 0,0 0 0,-1 0 0,1 0-1,-1-1 1,0 1 0,0 0 0,0-1 0,-1 0 0,-4 6 0,-45 42 100,23-25-46,12-10-30,-1-2 0,-24 17 0,-24 18 13,54-42 670,21-6-686,52 9 79,-11-1-54,91 3 0,-98-8-2,-33-3-38,0 0 0,1 0 1,-1-1-1,0-1 1,17-2-1,-26 3-128,0-1 0,1 1 0,-1-1 0,0 0 0,1 1 0,-1-1 0,0 0 0,0 0 0,0 0 0,0 0 0,0 0 0,0 0 0,0 0 0,0-1 0,0 1 0,-1 0 0,1 0 0,1-3 0,3-14-3692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2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3065,'0'0'5177,"60"0"-2999,390-7-2813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2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1744,'0'0'6178,"5"0"-5374,57 1 521,-4 0-1037,99-10 1,18-8-3057,-125 16 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2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2 434 2481,'0'0'8249,"0"-6"-7694,0-9-515,-1-15-61,1 0 0,1-1 0,2 1 1,0 0-1,3 0 0,0 1 0,12-32 0,52-81-88,-71 145 96,0 0 1,1 0-1,0 0 1,0 0-1,0 0 1,0 0-1,0 0 0,1 0 1,-1 0-1,2 4 1,12 51-246,-1-4 111,-6 5 157,-1 93-1,1 11 4,1-89-1394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45:2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28 107 3393,'0'0'5290,"0"0"-5193,-1 0 0,0 0-1,0 1 1,1-1-1,-1 0 1,0 0 0,0 0-1,1 0 1,-1 1 0,0-1-1,0 0 1,1 1 0,-1-1-1,0 1 1,1-1 0,-1 1-1,1-1 1,-1 1 0,1-1-1,-1 1 1,1-1 0,-1 2-1,0 72-126,2 89 19,0-156-7,0 1 1,1 0-1,-1-1 1,1 0-1,1 1 1,0-1-1,0 0 0,0 0 1,0 0-1,1-1 1,1 1-1,-1-1 1,1 0-1,0 0 1,0-1-1,1 1 0,-1-1 1,1 0-1,0-1 1,1 1-1,-1-1 1,11 4-1,-4-2-38,0-1 1,0 0-1,0-1 0,0 0 1,1-2-1,0 1 0,-1-2 1,1 1-1,0-2 0,0 0 0,24-4 1,-36 4 56,0-1 0,0 0 1,0 0-1,0 0 0,-1 0 0,1 0 1,0-1-1,0 1 0,-1 0 1,1-1-1,-1 0 0,1 1 0,-1-1 1,0 0-1,1 1 0,-1-1 0,0 0 1,0 0-1,0 0 0,-1 0 1,2-3-1,12-47 131,-13 47-106,6-39 126,-2 0 0,-2-84-1,-3 120-108,-1 0-7,0 0 1,-1 0-1,0 1 0,0-1 0,0 1 1,-1-1-1,-1 1 0,1 0 1,-1 0-1,0 0 0,0 1 1,-1-1-1,0 1 0,0 0 1,-11-9-1,4 4-43,0 1 1,0 0 0,-1 1-1,-1 0 1,1 1-1,-30-12 1,37 17-55,0 1 1,0 1-1,-1-1 0,1 1 0,0 0 1,-1 0-1,1 1 0,-1 0 1,1 0-1,-1 0 0,1 1 1,-1 0-1,1 0 0,0 1 0,-7 2 1,9-2-223,-1 0 0,0 1 0,1-1 0,-1 1 0,1 0 0,0 1 0,0-1 0,0 1-1,0-1 1,1 1 0,-5 7 0,-12 17-2681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5:29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1581 389 1528,'0'0'1913,"-2"-29"2110,-13 12-4102,-2 1 0,1 0 0,-2 1 0,0 1 1,0 0-1,-2 2 0,1 0 0,-2 1 0,1 1 0,-37-12 0,19 11-12,0 1 0,0 2 0,-1 2 0,0 1 0,-60 1 1,74 4 73,4-1-11,0 1 1,-1 1-1,1 0 0,0 2 1,0 0-1,0 2 1,-27 9-1,-141 68-63,151-62 69,2 1 1,-65 48-1,52-29 14,1 2 0,2 2 0,3 2 0,-68 92 0,89-108-7,2 1-1,2 1 0,0 1 0,3 1 1,0 0-1,3 1 0,0 0 1,3 1-1,0 0 0,3 1 1,1 0-1,-1 55 0,6-88 12,5 118-144,-2-107 127,0 1 1,0-1 0,1 0-1,1-1 1,13 28-1,-3-11 25,2-1-1,2 0 1,0-1-1,2-1 1,1-1-1,2-1 1,0-1-1,1-1 0,2-2 1,0 0-1,2-2 1,0 0-1,1-3 1,0 0-1,2-2 0,0-1 1,0-2-1,54 13 1,-11-12 42,1-4 1,1-3-1,91-5 0,-135-1-14,18-2-2,0-2 0,0-2 0,-1-2-1,0-3 1,0-2 0,-1-2 0,-1-2 0,-1-2 0,0-2-1,-2-2 1,0-2 0,-2-3 0,79-63 0,-95 67-64,-2-1 1,0-1-1,-2-2 1,-1 0-1,-1-1 1,-2-1-1,-1-1 1,-1 0-1,-1-2 1,-2 0-1,-2 0 0,-1-1 1,-1-1-1,-2 1 1,6-61-1,-10 40-138,-6-95 0,-1 123 52,0 0-1,-2 1 0,-1-1 0,-1 1 0,-17-40 0,8 32-96,-1 0-1,-2 1 1,-2 1 0,0 0 0,-2 2-1,-2 1 1,-1 0 0,0 2 0,-2 1-1,-61-42 1,0 11-188,-3 3 0,-110-46 0,22 28 265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5:31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1562 290 1736,'0'0'3517,"-28"-28"-2833,-91-87-97,69 72-235,25 31-179,12 8-135,-10-4-16,1 2 1,-1 1-1,-1 1 1,-28-1-1,-96 2-88,97 4-28,7-1 38,1 2 1,-1 3 0,1 1-1,0 2 1,-76 24 0,78-18-102,2 2-1,0 2 1,1 1 0,-41 28 0,54-30 72,1 2 0,1 0 0,1 2 0,0 0 0,2 2 0,-29 40 0,11-7 42,3 1 0,-50 111 0,72-135 29,1 1 1,1 0-1,2 0 0,1 1 0,2 0 0,2 0 0,-1 38 0,5-57-5,-1 2-4,1 1 0,1-1-1,0 1 1,2-1 0,0 0 0,0 0-1,13 34 1,-4-27-1,0-1 1,2 0-1,0-1 1,2-1-1,0 0 0,1-2 1,2 1-1,0-2 0,1-1 1,1 0-1,43 27 0,-33-27 74,2-1-1,0-1 1,1-3-1,0 0 1,1-2-1,0-2 1,1-1-1,50 5 0,55-5 75,160-9-1,-247-2-107,1-2 0,-2-2 0,1-2 0,-1-3 0,-1-2 0,65-27-1,-85 28 19,0-2 0,-2-1 0,0-2 0,0-1 0,-2-1 0,0-1 0,-2-2 0,0-1-1,-2 0 1,40-53 0,-44 47-14,-1-2-1,-1 0 0,-2-1 1,-1 0-1,-2-2 0,-1 1 1,12-61-1,-16 41-151,-1 1-1,-3-1 1,-2 0 0,-8-85-1,2 111 38,0 1-1,-2 1 0,-1-1 0,-1 1 0,-1 0 0,-1 1 0,-2 0 0,0 1 0,-2 0 0,0 1 0,-2 0 0,0 1 0,-1 1 0,-2 1 0,0 0 0,-1 2 0,-26-19 0,30 25 55,-1 2 0,0 0-1,0 1 1,-1 0-1,-1 2 1,-25-8-1,-4 3-97,-54-5-1,99 17 133,-168-18-758,8 15-633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5:3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1751 339 1616,'0'0'3533,"-30"-23"-2885,-94-73 22,113 86-621,-1 1 0,1 1 0,-2 0 0,1 0 0,-1 1 0,0 1 0,-1 0 0,1 1 0,-1 1 0,0 0 0,-18-2 0,5 0-32,-45-5-47,0 3-1,0 3 0,-132 8 0,165 0-1,1 3-1,-1 0 1,2 3-1,-1 1 1,-45 19-1,-173 88-384,217-97 360,1 1-1,1 2 1,1 2 0,1 1-1,-47 45 1,65-52 33,0 0 1,1 1 0,1 0 0,1 1 0,0 1-1,2 0 1,1 1 0,1 0 0,0 1-1,-10 46 1,11-25-27,2 1 0,2 0 0,2 0-1,2 0 1,8 65 0,-4-95 18,0 0 1,1 0-1,1-1 0,1 0 1,0 0-1,1 0 0,1-1 1,0 0-1,1 0 0,0-1 1,1 0-1,21 21 0,-11-14 13,1-1 0,1-2 0,0 0 0,1-1 0,1-1 0,43 19-1,-26-18 51,1-1-1,0-3 0,1-1 0,0-3 0,69 6 0,224-9 151,-277-6-155,-11-1-14,0-2-1,0-2 0,-1-2 0,0-2 0,-1-2 1,0-3-1,-1-1 0,65-33 0,-75 30 36,0-1-1,-1-2 0,-2-1 1,0-2-1,-2-1 0,-1-1 1,-1-2-1,-1-1 1,-1-1-1,32-52 0,-30 32-81,-2 0 0,-3-1 0,-2-2-1,-2 0 1,-3-1 0,-2 0 0,-2-2-1,-3 1 1,-2-1 0,-3 0 0,-6-103 0,1 145-59,0-1 1,-2 0 0,0 0 0,0 1 0,-2 0 0,0 0 0,0 0 0,-12-20 0,11 25 13,1 2 1,-2-1-1,1 1 1,-1 0-1,-1 0 1,1 1-1,-1 0 0,0 0 1,-1 1-1,0 0 1,0 1-1,0-1 1,-1 2-1,-13-6 0,-8 1-218,0 1 0,-64-7 0,-62 1-547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5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1743 454 3017,'0'0'3540,"-19"-29"-3059,-59-91-195,71 108-177,0 0 0,-1 1-1,-1 1 1,0-1 0,0 1-1,-1 1 1,0 0 0,-1 0-1,-13-8 1,1 1-18,-13-8-98,-1 2 0,-1 1 0,-1 2 0,-1 2 0,0 1 0,-1 3 0,0 1 0,-1 1 0,-1 3 0,0 2 0,0 1 0,-54 2 0,63 2-10,1 1 1,0 2-1,0 1 0,0 2 1,-52 14-1,9 8-25,1 4-1,2 2 1,1 4-1,-132 91 1,190-119 16,0 1 0,1 1 0,0 0 0,1 1 0,1 0 0,-1 1 0,2 0 0,0 1 0,0 0 0,2 1 0,0-1 0,0 2 0,1-1 0,1 1 1,1 0-1,0 0 0,1 1 0,-2 23 0,-2 37-122,5 122 0,3-180 103,2 0 0,1-1 1,0 1-1,1-1 0,1 0 1,1 0-1,1 0 0,0-1 1,13 22-1,-6-16-9,2 0 1,0-1-1,1-1 0,2 0 1,36 31-1,-10-16 73,3-2 0,0-2 0,2-3 0,1-2 0,78 30 0,-72-36-18,1-2-1,0-3 1,1-3 0,1-2 0,0-2-1,115 0 1,-158-9-1,10 1 31,0-1 0,0-2 1,0 0-1,0-2 0,0-1 1,32-10-1,-20 1 25,0-3 1,-1-1 0,-1-1 0,-1-3-1,0-1 1,-2-1 0,40-37-1,-48 35-34,0-1 0,-2-1 0,-1-1-1,-1-2 1,-2 0 0,-1-1 0,-1 0 0,20-54-1,-23 44-43,-2-1-1,-2-1 1,10-83-1,-15 53-234,-5-113 0,-1 173 190,-2 0-1,0 0 0,0 0 1,-1 1-1,-1-1 1,0 1-1,-1 0 1,0 0-1,-1 0 1,-11-17-1,11 21 35,-1 1-1,0-1 1,0 1 0,-1 0-1,0 1 1,0 0 0,-1 0-1,0 1 1,0 0 0,0 1 0,-1-1-1,0 2 1,0 0 0,-19-6-1,-22 1-480,0 1-1,0 3 1,-58 2-1,-18 3-1564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0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0 636 2985,'0'0'2930,"9"12"-2474,66 94 892,-70-101-1338,0 0 1,1 0-1,0 0 0,-1-1 1,1 0-1,1 0 0,-1-1 1,0 0-1,1 0 1,0 0-1,0-1 0,0 0 1,0 0-1,0 0 0,0-1 1,0 0-1,0-1 0,1 0 1,-1 0-1,0 0 0,0-1 1,1 0-1,-1 0 1,0-1-1,0 0 0,0 0 1,-1-1-1,1 0 0,0 0 1,-1-1-1,0 1 0,0-1 1,9-8-1,4-6-33,-1-2 1,-2 1-1,1-2 0,-2 0 0,-1-1 1,-1-1-1,-1 0 0,-1 0 0,0-1 1,-2-1-1,-1 0 0,9-51 1,-4-10 490,-5-2 1,-3-131 0,-5 219-380,0 27-234,4 615 12,-4-632 126,-1-6 3,1 0-1,0-1 0,0 1 1,0 0-1,0 0 0,0-1 1,1 1-1,0 0 0,0-1 1,0 1-1,0-1 1,0 1-1,1-1 0,3 7 1,-5-10 8,0 0 0,1 0 1,-1 1-1,0-1 1,0 0-1,0 0 0,1 0 1,-1 0-1,0 0 1,0 0-1,1 0 1,-1 0-1,0 1 0,0-1 1,1 0-1,-1 0 1,0 0-1,0 0 0,1 0 1,-1 0-1,0 0 1,0-1-1,1 1 1,-1 0-1,0 0 0,0 0 1,0 0-1,1 0 1,-1 0-1,0 0 0,0 0 1,1-1-1,-1 1 1,0 0-1,0 0 1,0 0-1,0 0 0,1-1 1,-1 1-1,0 0 1,0 0-1,0-1 0,0 1 1,0 0-1,0 0 1,0 0-1,0-1 0,1 1 1,-1 0-1,0 0 1,0-1-1,0 1 1,0 0-1,0 0 0,0-1 1,0 1-1,0 0 1,0 0-1,-1-1 0,1 1 1,0 0-1,0 0 1,0-1-1,0 1 1,0 0-1,-1-1 0,2 0 27,-1-1-29,21-189-22,60-253 0,-79 434 23,1 0 1,0 0-1,1 0 1,0 1 0,0-1-1,1 1 1,7-10 0,-9 15-79,0 1 0,0-1 1,1 1-1,0 0 0,-1 1 1,1-1-1,0 1 0,0-1 1,1 1-1,-1 0 0,0 1 1,1-1-1,-1 1 0,1 0 1,-1 0-1,1 0 0,-1 1 1,10-1-1,-8 1-115,15-1-1019,0 1-1,28 3 1,-8 9-2788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5:49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96 168 440,'0'0'3925,"0"-39"-199,0 39-3733,0 0-1,-1 0 0,1 0 1,0 0-1,0 0 1,0 0-1,0 1 1,0-1-1,0 0 1,0 0-1,0 0 1,0 0-1,0 0 0,0 0 1,0 0-1,-1 0 1,1 0-1,0 0 1,0 1-1,0-1 1,0 0-1,0 0 1,0 0-1,0 0 1,-1 0-1,1 0 0,0 0 1,0 0-1,0 0 1,0 0-1,0 0 1,0 0-1,-1 0 1,1 0-1,0 0 1,0 0-1,0 0 0,0 0 1,0 0-1,0 0 1,0 0-1,-1-1 1,1 1-1,0 0 1,0 0-1,0 0 1,0 0-1,0 0 0,0 0 1,0 0-1,0 0 1,0 0-1,-1 0 1,1-1-1,0 1 1,0 0-1,0 0 1,0 0-1,-6 12-3,-11 54 155,-42 197 52,58-253-193,-5 56 51,6-66-47,15 8-363,6 0 390,0 0-1,0-2 1,1-1 0,0 0 0,43 3-1,117-7 300,-88-3-213,444 2 251,-496 2-333,0 2 1,56 13-1,-56-9 133,0-1 0,58 1 0,139-8 545,-230-1-682,-1 1 0,0-2 0,0 1 0,11-4-1,-11 3 88,-1 0-1,1 0 1,0 1-1,10-1 1,-18-28 208,3-19-332,2 1-1,2 0 0,17-59 1,7-41-7,-19 85 4,-6 34-56,-1 0 0,1-39 0,-6 67-187,0 7-3427,0 13 1104,0 2-581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6:0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83 912,'0'0'3632,"0"0"-3452,0-1 1,-1 1-1,1 0 1,0-1-1,0 1 0,0 0 1,0-1-1,0 1 1,0 0-1,0-1 1,0 1-1,0-1 1,0 1-1,0 0 1,0-1-1,0 1 1,0 0-1,0-1 1,0 1-1,0 0 0,0-1 1,0 1-1,1 0 1,-1-1-1,0 1 1,0 0-1,0-1 1,1 1-1,-1 0 1,0-1-1,648 1-84,-603-2-97,0-3 0,0-2 0,57-15 0,-49 9-1,85-9 0,-80 22-333,-56 0-22,-4 8-4704,-4 2 3189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6:05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1 536,'0'0'9301,"17"7"-9155,77 11-59,192 11-1,101-25-188,-232-5 34,-68-2-2631,-110 8 64,-14 7-1881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6:10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1 472,'0'0'4060,"-14"0"1680,27 1-5728,0 1 1,0 1 0,-1 0-1,1 1 1,19 9 0,13 3-8,-6-6-28,-1-2 0,1-1 1,57 2-1,121-9-161,-105-1-67,-79 1 336,7-1-1611,1 2-1,-1 1 0,44 9 0,-63-6 227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6:1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1144,'-5'-3'8990,"322"21"-8134,-149-4-844,213-1-841,-131-12-3543,-188-1 1796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6:3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774 129 288,'0'0'3597,"0"-40"-1345,0 35-1995,0 0 1,0 0-1,0 0 0,-1 1 0,1-1 0,-1 0 0,-3-8 0,3 11-227,-1 0 0,1 0 0,-1 0-1,1 0 1,-1 0 0,0 1 0,0-1-1,1 1 1,-1-1 0,0 1 0,0 0-1,-1 0 1,1 0 0,0 0 0,0 0-1,0 0 1,-5-1 0,-9-3 67,10 3-53,0 0 0,1 0 0,-1 1 0,0 0 0,0 0 0,-11 0 0,-80 1-90,95 1 41,0-1 0,0 0 0,0 1 0,0-1 0,1 1 0,-1 0 0,0-1 0,1 1 0,-1 0 0,0 0 0,1 0 0,-1 0 0,1 1 0,0-1 0,-3 2 0,-20 27 1,13-15-6,-8 6 9,-11 12-2,1 1 1,-29 47-1,14-12 1,-54 96-5,83-129 5,-21 69 0,0 1 8,17-49 13,3 1-1,2 0 0,-8 72 1,10-56 146,-32 234 86,40-283-194,0 32 0,3 86 0,2-62 41,0-72-88,0 0-1,0 0 0,1 0 1,0 0-1,1 0 1,0-1-1,0 1 1,0-1-1,10 15 0,-1-4 14,1 0-1,26 29 0,-33-42-16,0 1 0,1-2-1,0 1 1,0-1-1,1 0 1,-1 0 0,16 6-1,62 18 33,-27-11 6,-45-15 2,0-1 1,1 0-1,-1 0 0,1-2 1,-1 0-1,15-1 0,6 0 32,-28 0-69,1-1 0,-1 0 0,0 0 0,0 0 0,0-1 0,0 0 0,-1 0 1,1 0-1,-1-1 0,1 0 0,6-7 0,18-10 8,-11 9-10,0-1 0,-1-1-1,-1-1 1,-1-1 0,25-28-1,-23 17-3,-2 0 0,-1 0 0,-1-2 0,-1 0 1,10-32-1,9-21-6,-25 63 2,0 0 0,-2-1 0,0 0 1,-1 0-1,1-23 0,-1-102 9,0 0-11,6 40-7,15-264 167,-35 195-122,0-1-57,10 163 26,0 0-1,-1-1 1,-1 1-1,-3-15 1,4 22-3,-1-1 1,0 1-1,-1 0 0,1 0 0,-1 0 1,0 0-1,0 0 0,-1 1 1,1 0-1,-1-1 0,-6-4 1,-12-17-7,19 23-21,1-1 1,-1 1-1,0 0 1,0-1-1,0 1 1,0 0-1,-1 1 1,1-1-1,-1 1 1,0-1-1,-7-2 1,-17-7-53,21 9-169,1 0 0,-1 0 0,0 1 0,0 0 0,-8-2 0,12 4-26,-1 0-1,1 0 0,0 0 1,-1 1-1,1-1 1,0 1-1,0-1 0,0 1 1,-1 0-1,1 1 1,0-1-1,0 0 0,0 1 1,1-1-1,-4 4 1,-21 15-3603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6:4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19 232,'0'0'7347,"10"0"-3897,35 0-3310,1282 0-659,-1145-11 510,1525 11 57,-1707 0-19,4-4-684,-4 1-902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7:02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 25 536,'-47'-15'9748,"47"15"-9738,1-1 0,0 0 1,0 0-1,0 1 1,0-1-1,-1 1 1,1-1-1,0 1 1,0-1-1,0 1 1,0-1-1,0 1 0,1 0 1,-1-1-1,0 1 1,0 0-1,0 0 1,0 0-1,0 0 1,0 0-1,0 0 1,2 1-1,37-1 26,-30 0-16,77 15 169,337-12-85,-345-9-107,-45 2 14,47 0 0,-80 4 73,15-3 206,-15 2-290,1 1 0,-1-1 0,1 0-1,0 1 1,-1 0 0,1-1 0,0 1 0,-1 0-1,1 0 1,0 0 0,-1 0 0,1 0-1,2 1 1,37 1-322,-40-2 413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7:06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72 360,'0'0'8285,"31"0"-7525,171 0 37,-71-10-759,4-1-4,-47-4-18,18 5-21,-76 8 1,53-9 0,-53 6-1,57-2 1,269 7-1757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7:20.2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80,'0'0'9986,"24"0"-9780,4 1-150,0 2 1,39 7 0,218 36 54,-104-34-22,-106-3-77,77-1 0,433-8 20,-180 11 7,-261-12-31,221 6 17,-50 20-31,313-11 161,-488-14-160,-47 1 46,182-9 174,-238 6-215,38 2 0,19-1 0,103-1 4,14-1 0,-179 0-2,206-11-1,525 14 339,-623-4 70,-189 4-3279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 4417,'0'0'5648,"-26"7"-5471,-79 31-11,98-35-153,1 1 1,-1 1 0,1-1-1,0 1 1,0 0 0,1 0 0,0 1-1,-1-1 1,2 1 0,-1 0-1,1 1 1,0-1 0,0 1 0,1 0-1,0 0 1,0 0 0,-3 13-1,-3 3 6,0 1-45,1 2 1,2-1-1,0 1 0,-4 49 1,5 110-946,5-139 464,0-26-210,1 0 0,0 0 0,2 0 0,0 0 0,9 27 0,8 3-3488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7:26.86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0 125 72,'9'0'10646,"30"-3"-10787,32 4 107,115-5-89,-179 3 123,0-1 0,0 0 0,0 0 0,0-1 0,0 0 0,7-4 0,-9 4 1,1 0-1,0 0 1,0 1 0,0 0-1,0 0 1,0 1 0,0-1 0,10 0-1,59-9 0,25-11 0,2-3 0,-73 19 0,18-1 0,40 0-70,249 7-636,-257 7 682,-35-7-2135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7:3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941 319 80,'0'0'5126,"0"-44"234,0 39-5333,-1 0-1,1 0 0,-1 1 1,0-1-1,0 0 1,0 0-1,0 1 0,-1-1 1,0 1-1,0 0 1,-2-5-1,-2 1 22,0 0-1,-1 0 1,1 1-1,-13-11 1,-91-67 165,69 56-177,34 23-67,0 1 0,-1 0 0,1 1 0,-1-1 0,0 1 0,-1 1-1,1 0 1,0 0 0,-1 1 0,0-1 0,1 2 0,-1 0-1,-17-1 1,-27 0-27,36 0 26,-1 1 0,0 1 1,1 1-1,-1 0 0,-25 6 0,28-1-12,1 1 0,0 0 0,0 1 0,1 1 0,-17 13 0,-2 1 39,13-10-14,-18 12 2,0 1-1,-36 35 0,62-51 7,1 1-1,0 0 1,1 1 0,0 0-1,1 1 1,0 0-1,1 0 1,1 0-1,0 1 1,-6 20-1,5-5-29,2 0 0,1 1 0,1-1 0,1 1 0,5 55-1,-2-71 38,2-1 0,0 1 0,0-1 0,1 0 0,1 0-1,0 0 1,1-1 0,12 21 0,-3-10-5,1-1 0,1-1 0,29 28 0,8-3 52,-39-35-26,0 1 0,-1 1 0,14 15 0,-21-20-17,-1-1 0,1-1 0,0 1 0,1-1 0,-1-1 1,1 1-1,0-1 0,1-1 0,-1 1 0,1-2 0,0 1 0,0-1 0,13 3 0,5-2 0,1 0 0,0-2 0,35-1 0,-50-1 3,1-1 0,0 0 0,-1-1 0,1-1 0,-1 0 0,1 0 0,-1-2 0,-1 1 0,1-2 0,0 0 0,-1 0 0,19-14 0,-12 7-5,-1-1 1,-1-1 0,0-1-1,-1 0 1,-1-1 0,0-1-1,-1 0 1,-1-1 0,-1 0-1,-1-1 1,0 0-1,12-35 1,-10 16-26,-2-1 0,-2 1 0,-1-1-1,-3-1 1,0 0 0,-3-47 0,-2-153-225,0 237 201,0 0 0,0 1 0,-1-1 0,1 0 0,-1 1 1,0-1-1,0 0 0,0 1 0,-1 0 0,1-1 0,-1 1 0,-4-6 0,0 1-494,0 1 0,-1 0 0,-13-10 0,15 13 103,-26-21-2198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8:17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864 414 624,'0'0'2286,"-12"-4"-412,11 0-1601,0 0 0,-1-1 1,1 1-1,-1 0 0,0 0 0,0 0 1,0 0-1,-1 0 0,1 0 0,-1 1 1,-5-6-1,-14-23-13,-6-35 171,14 33-389,-19-35 0,27 60-36,1 0 1,-1 0-1,-1 0 1,0 1-1,0 0 0,0 0 1,-1 1-1,-11-8 0,7 6 1,-2 0 0,0 1 0,0 1 0,0 0 0,-1 1 0,1 0 0,-2 1 0,1 1 0,0 0 0,-1 1 0,0 1 0,1 1 0,-22 0 0,29 1-1,-7 0-44,-1 0 1,-24 4 0,33-2 14,1 0 0,-1 0 0,1 0 0,0 1 0,0 0 0,0 0 0,0 0 0,1 1 0,-6 4 0,0 1 12,1 1 0,1 0 1,0 0-1,0 0 1,1 2-1,-11 17 1,-35 81-26,19-35 43,16-33-10,1 1 0,2 1 0,2 0 1,2 1-1,2 1 0,-6 76 0,6 288-9,11-269 21,-2-52 0,-1-27 3,7 71-1,0-106-3,1 0 0,2 0 0,1-1 0,1 0 0,17 32 0,1 5 8,-9-22 20,1 0 0,2-1 0,2-1 0,2-1 0,42 48 0,-63-80-10,1-1 1,0 0-1,1 0 0,-1 0 0,1-1 0,0 0 1,0 0-1,1 0 0,-1-1 0,1 0 1,-1-1-1,10 2 0,-5-1 19,0-2-1,0 1 1,0-1-1,1-1 1,-1 0 0,0-1-1,19-4 1,-24 3-32,0-1-1,0 0 1,-1 0 0,1-1 0,-1 0-1,0 0 1,0 0 0,0-1 0,-1 0 0,0 0-1,10-11 1,6-10 10,20-33 0,-40 57-22,31-50 7,-3-2 1,-2-1 0,-2-1-1,-3-1 1,20-82-1,-14 18-11,20-204 0,-35-300-859,-14 581 693,0 19-45,-1-1 0,-1 1-1,-1 0 1,-1 0 0,-1 0 0,-2 0-1,0 1 1,-2 0 0,0 1 0,-2 0-1,-14-22 1,19 35 77,0 1 0,-1 0 1,0 1-1,-1 0 0,1 0 0,-1 0 0,-1 1 0,1 1 1,-1 0-1,-1 0 0,1 1 0,-1 0 0,0 1 0,-15-5 1,-22-3-723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8:2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0 119 2793,'0'0'7337,"12"0"-7301,37-3 93,0-3 1,0-2-1,65-18 0,-42 9-128,-32 10-6,1 1 1,0 3 0,47 1-1,43-12-33,404 3-107,-512 11 139,60-7 3,32-1-5,-64 8 7,-2-1-39,72 8 0,-98-5 4,42-1-1,-46-2 22,1 1-1,-1 1 1,23 3-1,5 3 12,0-3 0,1-2 0,50-4 0,-10 0 4,635 2-1,-436 3-1207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58:28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1089 260 2713,'0'0'5503,"0"-4"-4853,0-24 1302,-24 22-1257,8-1-654,0 0 0,-30-21-1,-18-9-123,37 27 67,0 0 0,0 1 0,-1 2 0,-1 1 0,-42-4 1,-143 4 62,147 7-101,51-1 37,0 1 0,0 1 0,0 1 0,1 0 0,-1 1-1,1 0 1,0 2 0,0-1 0,0 2 0,1 0 0,0 1 0,1 0-1,-1 1 1,-18 17 0,18-12-6,0 1-1,1 1 1,0 0 0,2 0-1,-16 29 1,6-3 4,-21 58-1,34-76 4,1 0-1,2 0 1,0 0 0,-2 30-1,3 103-23,4-139 21,0-7 6,1-1 0,0 1 0,1-1 0,0 0 0,0 1 1,1-1-1,1 0 0,0-1 0,0 1 0,10 16 0,-5-13-13,0 0-1,1-1 1,0-1 0,1 1-1,0-2 1,23 17 0,-11-11 19,1-1 1,1-2 0,0-1 0,0 0 0,1-2-1,1-1 1,51 11 0,-27-14 78,0-2 0,0-2 0,78-7 0,-111 2-75,0 0 0,0-1 1,0 0-1,0-2 0,-1 0 0,0-1 0,0 0 1,-1-2-1,24-15 0,0-4-1,-1-2 1,48-48-1,-62 53 8,-2 0-1,0-2 0,-2-1 1,-2-1-1,0 0 0,-2-1 0,-1-1 1,19-52-1,-20 39 0,-3-1 0,-1 0 0,-3-1-1,-1 0 1,0-92 0,-6 131-23,-1-1-1,0 0 1,0 1 0,-1-1-1,0 1 1,0-1-1,-1 1 1,0-1 0,0 1-1,-1 0 1,0 0 0,0 0-1,-1 0 1,0 1-1,0-1 1,0 1 0,-1 0-1,0 0 1,0 0 0,-1 1-1,-10-9 1,5 6-72,0 1 0,-1 0 1,1 1-1,-1 0 0,-1 1 0,1 0 0,-1 1 1,0 1-1,0 0 0,-13-2 0,-232-5-2197,135 10-164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46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575 32 1360,'0'0'3189,"6"-5"-2782,27-22 4238,-34 32-4520,0-1 0,0 0 1,-1 1-1,0-1 0,0 0 1,0 0-1,0 0 1,0 0-1,-1 0 0,-3 4 1,-10 15-97,-27 49 73,-2-3-1,-58 67 1,49-66-78,-16 19-14,23-31 40,2 2 0,-49 88-1,85-131-83,-23 39-572,32-56 488,-1 1-1,1-1 1,-1 1-1,0-1 1,1 1-1,-1-1 1,1 0-1,-1 0 1,0 1-1,1-1 1,-1 0-1,0 0 1,1 1-1,-1-1 1,0 0-1,1 0 1,-1 0-1,0 0 1,1 0-1,-1 0 1,0 0-1,0-1 1,-4 1-1263,-7 0-1257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47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3529,'0'0'5734,"0"23"-4867,9 44 0,24 34-719,5-3 0,92 172 0,-115-245-367,1-1-1,2-1 1,0-1 0,1-1-1,26 23 1,-15-14-2172,-17-15-1518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48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 2665,'0'0'7230,"0"0"-7220,0 0-1,0 0 1,-1 0-1,1 0 1,0 0-1,0 0 1,0 0-1,0 0 1,0-1-1,0 1 1,0 0-1,-1 0 1,1 0-1,0 0 1,0 0-1,0 0 0,0 0 1,0 0-1,0 0 1,-1 0-1,1 0 1,0 0-1,0 0 1,0 1-1,0-1 1,0 0-1,0 0 1,0 0-1,-1 0 1,1 0-1,0 0 1,0 0-1,0 0 0,0 0 1,0 0-1,0 0 1,0 0-1,0 1 1,0-1-1,-1 0 1,1 0-1,0 0 1,0 0-1,0 0 1,0 0-1,0 0 1,0 1-1,0-1 1,0 0-1,0 0 0,0 0 1,0 0-1,0 0 1,0 0-1,0 1 1,0-1-1,0 0 1,0 0-1,-7 34 66,-11 39-27,4 0 1,3 1-1,-1 82 0,11-147-23,4 17-181,-2-25 126,0-1 1,0 1-1,0 0 1,0 0-1,0-1 1,-1 1-1,1-1 1,0 1-1,0-1 1,1 1-1,-1-1 1,0 1 0,0-1-1,0 0 1,0 0-1,0 1 1,0-1-1,0 0 1,0 0-1,1 0 1,-1 0-1,1-1 1,5 2-252,-1-1 1,1 0 0,0 0-1,-1 0 1,1-1 0,-1 0 0,1 0-1,-1-1 1,0 0 0,1 0-1,-1-1 1,0 1 0,0-1-1,9-7 1,-1-6-1675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49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1 128,'0'0'8442,"8"0"-8234,20 0 120,3 0-160,5 0-120,4 0-48,3 7-48,-3 0-600,11 0-760,-11 0-585,-8 4-23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49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18 96,'0'0'5090,"-14"6"-4863,-42 23-29,54-28-179,1 0 0,-1-1 0,1 1 1,-1 0-1,1 1 0,0-1 0,-1 0 1,1 0-1,0 1 0,0-1 0,0 0 1,0 1-1,0-1 0,0 1 0,0-1 1,1 1-1,-1 0 0,1-1 0,-1 1 1,1 0-1,-1 0 0,1-1 0,0 1 1,0 2-1,-2 8 144,0 2-23,0 0 1,1 1-1,2 20 1,-1-13-121,0-20-30,0-1 0,0 1 0,0-1 0,1 1 0,-1-1-1,1 1 1,-1 0 0,1-1 0,-1 0 0,1 1-1,0-1 1,-1 1 0,1-1 0,0 0 0,0 1 0,0-1-1,0 0 1,0 0 0,1 0 0,-1 0 0,0 0-1,0 0 1,1 0 0,-1 0 0,1-1 0,-1 1 0,1 0-1,-1-1 1,1 1 0,-1-1 0,3 1 0,5 0-25,0 1 1,1-1 0,-1-1 0,13 0 0,-9-1 80,-12 1-41,1 0 1,-1 0 0,1 0 0,-1 0-1,1-1 1,-1 1 0,1 0-1,-1-1 1,0 0 0,1 1-1,-1-1 1,1 0 0,-1 1 0,0-1-1,0 0 1,0 0 0,1 0-1,-1 0 1,0 0 0,0-1-1,1 0 1,0-2 11,0 1 0,-1-1-1,1 1 1,-1-1 0,0 0 0,0 1-1,0-1 1,1-5 0,-1-6 30,0-1 1,-2 1-1,-1-20 0,1 30-50,-1 1-1,0 0 1,1 0 0,-1 0-1,-1 0 1,1 0 0,0 0-1,-1 0 1,0 1 0,0-1-1,0 1 1,0 0 0,-1 0-1,1 0 1,-1 1 0,-7-5-1,-11-10 78,22 16-107,0 1-1,-1 0 0,1 0 0,0 0 1,0-1-1,0 1 0,0 0 0,0 0 1,0-1-1,0 1 0,0 0 1,0 0-1,0-1 0,0 1 0,0 0 1,0 0-1,0-1 0,0 1 0,0 0 1,0 0-1,0-1 0,0 1 0,0 0 1,0 0-1,0-1 0,0 1 0,0 0 1,0 0-1,1-1 0,-1 1 0,0 0 1,0 0-1,0 0 0,0 0 0,1-1 1,-1 1-1,0 0 0,0 0 0,0 0 1,1 0-1,-1 0 0,0-1 0,0 1 1,1 0-1,-1 0 0,9-3-522,-1 0-1,1 1 1,16-2-1,3 0-1798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11 178 4441,'0'0'6019,"-2"-14"-5839,-6-44-147,7 54-32,1-1-1,0 0 1,1 1 0,-1-1 0,1 1-1,-1-1 1,1 1 0,1-1 0,-1 1-1,1-1 1,0 1 0,0 0 0,0 0 0,0 0-1,1 0 1,-1 0 0,1 1 0,0-1-1,0 1 1,0 0 0,1 0 0,5-5-1,-8 7-11,0 1-1,-1-1 0,1 0 1,0 1-1,0-1 1,0 1-1,-1-1 1,1 1-1,0-1 0,0 1 1,0 0-1,0-1 1,0 1-1,0 0 0,0 0 1,0-1-1,0 1 1,0 0-1,0 0 0,0 0 1,0 0-1,0 0 1,0 1-1,0-1 0,0 0 1,0 0-1,0 1 1,0-1-1,0 0 0,0 1 1,-1-1-1,1 1 1,0 0-1,0-1 0,0 1 1,-1-1-1,1 1 1,0 0-1,-1 0 0,1-1 1,0 1-1,-1 0 1,1 0-1,-1 0 0,1 0 1,-1 0-1,0-1 1,1 1-1,-1 2 1,3 3-7,0 1 0,-1-1 0,0 1 0,0 0 0,0 9 0,2 30-34,-5 59 0,0-35-54,3-67-126,3-8 175,4-9 6,18-43-183,-6 17 118,-2-2 0,-2 0 0,12-49 0,-29 245 303,2-49-184,-3-104-16,1 0 1,0 1 0,0-1 0,0 0 0,0 1-1,0-1 1,0 1 0,1-1 0,-1 0 0,0 1-1,1-1 1,-1 0 0,1 1 0,-1-1 0,1 0-1,0 0 1,0 0 0,-1 1 0,1-1 0,0 0-1,0 0 1,0 0 0,0 0 0,0 0 0,0-1-1,0 1 1,1 0 0,-1 0 0,0-1 0,0 1-1,1-1 1,-1 1 0,0-1 0,1 0 0,-1 1-1,0-1 1,1 0 0,-1 0 0,0 0 0,1 0-1,-1 0 1,1 0 0,1-1 0,1 1-13,0-1 0,0 0 0,0-1 0,0 1 0,0-1 0,0 1 0,0-1 0,-1 0 0,1-1 0,-1 1 0,1-1 0,-1 1 0,5-6 0,4-8 91,0 0 0,-1-1 1,0 0-1,-2-1 1,0 0-1,-1 0 0,0-1 1,6-28-1,-16 69 169,1 1-1,2 35 1,0 41-516,-3-62 18,-6 123-4067,8-136 1389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50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2497,'0'0'3862,"-7"2"-3496,5-2-358,0 0 36,0 1 1,1-1-1,-1 1 0,0-1 0,0 1 1,0 0-1,0 0 0,1-1 0,-1 1 1,0 0-1,1 1 0,-1-1 0,1 0 1,-1 0-1,1 1 0,0-1 1,-1 1-1,1-1 0,0 1 0,0 0 1,0-1-1,0 1 0,0 0 0,1 0 1,-1-1-1,0 1 0,0 4 0,-5 39 271,2 1-1,2 68 1,2-82-270,-2 24-2,1-34-38,0-1 0,1 1 0,6 38 1,-4-56-22,-1 1 0,1-1 0,0 0 1,0 0-1,1 0 0,-1 0 0,1 0 0,0-1 1,0 1-1,0-1 0,0 0 0,1 1 1,-1-1-1,1-1 0,0 1 0,0-1 0,0 1 1,0-1-1,0 0 0,0-1 0,1 1 1,-1-1-1,6 2 0,-5-2-61,0 0 1,0 0-1,0 0 0,1-1 0,-1 1 0,0-1 1,0-1-1,0 1 0,0-1 0,1 1 0,-1-1 1,0-1-1,0 1 0,-1-1 0,1 0 0,0 0 1,0 0-1,-1-1 0,1 0 0,4-4 1,4-6-709,0-1 0,12-18 1,-8 1-887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50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4201,'0'0'4705,"103"0"-4577,-56 0-48,5 0 96,3 0-176,5 0-48,-13-15-992,-15 8-2209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51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1280,'-1'7'10284,"1"-7"-10215,0 0 1,0 0-1,0 0 1,1 0 0,-1 0-1,0 0 1,14 5-60,1-2 0,-1 0 1,1-1-1,0 0 1,14-1-1,11 2 17,204 20-21,403 30-4074,-520-48-569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53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3433,'0'0'5848,"-18"15"-2581,53-15-3332,15-1-96,0 2 1,51 9-1,-10-1-573,7 1-2477,-76-4-25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53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2529,'0'0'5921,"-3"0"-5561,10 0 176,13 0-160,8 0-168,0 0-16,7 0-64,9 0 56,-1 0-184,21 0-608,-17 7-1528,-3-3-3858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1:56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1 222 1776,'0'0'7918,"3"0"-7714,48 0 10,109-1-61,209 27 0,-69 6-113,-196-22-101,144-3 0,-49-4-82,-190-2 142,559 17-55,-491-18 26,192-6-145,46 2 148,-20 3 4,-257-4-2,0-2 0,59-18-1,34-6 84,416-18-106,-108 17 74,-124 26-80,-185 8-2,204 18 73,-78-1-10,144-1 41,478 10-32,-719-26 39,210-7 201,-203-16-297,-89 9-80,107-1 0,70-9 116,-103 4 5,591-5-201,-381 18 130,-212 2 48,195-30-1,352-39 5,5 59 20,-367 34-2154,-275-14-486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2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119 166 576,'-8'-8'8627,"8"7"-8444,0-2-175,-1-9 4,1-1-1,0 1 1,1-1-1,0 1 1,1 0-1,1-1 1,0 1-1,0 0 1,1 1-1,7-16 1,-11 27-30,1 0 1,-1-1-1,0 1 0,0 0 1,0-1-1,1 1 1,-1 0-1,0 0 1,1-1-1,-1 1 1,0 0-1,0 0 1,1 0-1,-1 0 0,0-1 1,1 1-1,-1 0 1,0 0-1,1 0 1,-1 0-1,0 0 1,1 0-1,-1 0 0,0 0 1,1 0-1,-1 0 1,0 0-1,1 0 1,-1 0-1,0 0 1,1 0-1,-1 0 1,0 0-1,1 1 0,-1-1 1,0 0-1,1 0 1,-1 0-1,0 0 1,1 1-1,-1-1 1,0 0-1,0 0 0,1 1 1,-1-1-1,0 0 1,0 0-1,0 1 1,1-1-1,-1 1 1,10 14-194,-10-14 159,4 5 14,0 0 1,0 1-1,-1-1 1,0 1-1,-1 0 0,0 0 1,0 0-1,0 0 1,-1 0-1,1 11 0,-1-13 43,-1 0 1,0 0-1,-1 0 0,1 0 0,-1 0 0,0 0 0,0 0 0,-1 0 0,1 0 0,-1-1 0,0 1 1,-1-1-1,1 1 0,-1-1 0,-5 7 0,-130 124-9,127-128 7,10-6-37,0-1 0,0 0 0,0 1 1,0-1-1,0 1 0,0-1 0,0 1 0,1-1 1,-1 1-1,0-1 0,0 1 0,1 0 1,-1 0-1,0-1 0,1 1 0,-1 0 0,0 0 1,1 0-1,-1 0 0,0 1 0,32-2 185,6 2-49,-1 1 1,60 14-1,-86-15-101,41 3-138,-50-3-328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3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0 2617,'0'0'6993,"-4"0"-6585,0 0 480,0 0-888,-12 0-1144,4 4-1713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3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16 240 3145,'0'0'4867,"-2"-3"-4723,0 0-113,1 0 0,-1 0-1,0-1 1,1 1 0,0-1-1,0 1 1,0-1 0,0 1-1,0-1 1,1 0 0,-1 1-1,1-1 1,0 0 0,0 1-1,1-1 1,-1 0 0,1 1-1,0-1 1,0 0 0,0 1-1,2-6 1,3-5-15,1-1 1,0 1-1,17-25 1,16-30-17,-37 67-2,-2 2-43,0 11-251,0-1 201,0 1 0,-1 0 0,-2 22 0,1 1 193,1-1-246,0 95 517,0-44-3576,0-76 1258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4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2713,'0'0'3271,"2"7"-2799,4 47 159,-1 0 0,-5 97-1,-1-64-4642,1-76 1780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1 237 5145,'0'0'5853,"0"-22"-5774,6-69-22,-4 83-57,-1 0 0,1 1 0,0-1 0,1 1 0,0-1 0,0 1 0,0 0 0,1 0 0,0 0 0,0 1 0,1 0 0,0-1 0,10-8 0,-7 6-6,-8 9-3,0-1 0,0 1 0,0 0 0,0-1 1,0 1-1,1 0 0,-1-1 0,0 1 0,0 0 1,0 0-1,1-1 0,-1 1 0,0 0 0,0 0 1,1-1-1,-1 1 0,0 0 0,0 0 0,1 0 1,-1 0-1,0-1 0,1 1 0,-1 0 0,0 0 1,1 0-1,-1 0 0,0 0 0,1 0 0,-1 0 1,0 0-1,1 0 0,-1 0 0,0 0 0,1 0 1,-1 0-1,0 0 0,1 0 0,-1 0 0,0 0 1,0 1-1,1-1 0,-1 0 0,0 0 0,1 0 1,-1 0-1,0 1 0,0-1 0,1 0 0,-1 0 0,0 1 1,0-1-1,1 0 0,-1 0 0,0 1 0,0-1 1,0 0-1,0 1 0,0-1 0,1 0 0,-1 0 1,0 1-1,0-1 0,0 0 0,0 1 0,0-1 1,0 1-1,2 23-289,-2-22 339,0 22-106,1 29-681,-2-1-1,-3 0 0,-11 55 1,6-62-1835,1-9-1236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4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3441,'0'0'4641,"190"-25"-4641,-127 25-272,-11 0-1385,-13 0-1159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5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4001,'0'0'1936,"24"-7"-1645,74-19 50,-92 25-290,-1-1-1,0 1 0,1 0 0,-1 0 1,1 1-1,8-1 0,-6 2-15,-7-1-30,0 1 0,0 0-1,0-1 1,0 1 0,0 0-1,0 0 1,0 0 0,0-1 0,-1 1-1,1 0 1,0 0 0,-1 0-1,1 0 1,0 1 0,-1-1 0,1 0-1,-1 0 1,0 0 0,1 0-1,-1 0 1,0 1 0,0-1 0,0 0-1,0 0 1,0 1 0,0-1-1,0 0 1,0 0 0,-1 2 0,-1 40 137,1-36-142,-1 0 0,0 0 0,0-1 0,-1 1 0,0-1 1,0 1-1,0-1 0,-1 0 0,1 0 0,-2-1 0,1 1 0,-8 7 0,-10 8-29,-41 31-1,15-13 34,44-37-22,3-2-116,33 0-820,99-7 1246,-130 7-300,0 0 1,1 0-1,-1 0 0,1 0 0,-1 1 1,1-1-1,-1 1 0,0-1 0,1 1 1,-1-1-1,0 1 0,1 0 0,-1 0 0,0 0 1,0 0-1,0-1 0,0 2 0,0-1 1,0 0-1,0 0 0,0 0 0,1 2 1,0 1 10,0 0 0,0 0 0,0 1 1,-1-1-1,0 0 0,0 1 0,1 5 1,0 6 9,-2 0 1,1 0 0,-4 19 0,3-32 5,0 0 0,-1 0 0,0-1 1,1 1-1,-1 0 0,0-1 0,0 1 0,-1-1 1,1 1-1,-1-1 0,1 0 0,-1 1 0,0-1 1,1 0-1,-1 0 0,0 0 0,0-1 1,-1 1-1,1 0 0,0-1 0,-1 1 0,1-1 1,-1 0-1,1 0 0,-1 0 0,-3 1 0,-2 0 166,0 0 0,-1 0-1,1-1 1,-1-1-1,1 1 1,-1-1-1,-9-2 1,14 1-151,1 0 0,-1-1 0,1 1 0,0-1-1,0 0 1,-1 0 0,1 0 0,0 0 0,0 0 0,1-1 0,-1 0 0,1 1 0,-4-5 0,2 2-288,0 0-1,0 0 1,0-1-1,1 1 1,0-1 0,-4-10-1,6 12-1077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6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3449,'0'0'5209,"4"0"-5377,12 0-344,0 0-1073,-4-7-1415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6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0 0 3001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6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0 269 3001,'218'-185'896,"-174"146"-458,-40 34-248,-5 3 13,-1-3 202,3 3-305,0 0 0,0 0 0,0 0 0,1 0 0,-1 0 0,1 0 0,0 0 0,-1 1 0,1-1-1,0 0 1,0 1 0,0 0 0,0-1 0,0 1 0,1 0 0,-1 0 0,0 0 0,0 0 0,1 1 0,-1-1 0,0 1 0,1-1 0,-1 1 0,1 0-1,-1 0 1,1 0 0,2 0 0,3 0-145,-1 0 0,1 1 1,0-1-1,-1 1 0,1 1 0,-1-1 0,0 2 0,8 2 0,-11-3 44,0 1 1,-1 0-1,1 0 0,-1 0 0,0 0 1,0 1-1,0-1 0,0 1 1,0 0-1,-1 0 0,0 0 0,1 0 1,-2 0-1,1 0 0,0 1 1,-1-1-1,0 1 0,0-1 0,0 1 1,-1-1-1,1 1 0,-1 6 1,0-4-13,0-1 0,0 1 1,0 0-1,-1-1 0,0 1 0,-1 0 1,1-1-1,-1 1 0,-1-1 1,1 0-1,-1 0 0,0 0 1,0 0-1,-7 9 0,-23 18-12,-1-1 0,-2-1-1,-48 31 1,69-49 118,15-13-92,0 0-1,0 1 1,0-1-1,0 0 1,0 0 0,0 0-1,0 0 1,0 0-1,0 1 1,0-1-1,0 0 1,0 0 0,0 0-1,0 0 1,0 1-1,0-1 1,0 0 0,0 0-1,0 0 1,0 0-1,0 1 1,0-1 0,0 0-1,0 0 1,0 0-1,0 0 1,0 0-1,0 1 1,0-1 0,1 0-1,-1 0 1,0 0-1,0 0 1,0 0 0,0 0-1,0 0 1,0 0-1,1 1 1,-1-1 0,0 0-1,0 0 1,0 0-1,0 0 1,1 0-1,-1 0 1,0 0 0,33 0 173,-16-1 140,62-2 102,-4-1-3459,-55 4 643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7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1672,'0'0'7138,"0"16"-6815,-1 65 95,-2-33-639,4-1 0,7 66 1,-7-104-279,1-1 1,0 1 0,1-1 0,-1 0 0,2 0 0,-1 0 0,6 8 0,-4-7-1373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8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3729,'0'0'4641,"166"-22"-4489,-122 19-152,3 3-72,17 0-736,-13 0-1329,-11 0-2160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8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3937,'0'0'3282,"-1"12"-3111,-5 174 223,6-184-404,0-1 0,0 1 0,1 0-1,-1-1 1,1 1 0,-1-1 0,1 1-1,0-1 1,0 1 0,0-1-1,-1 1 1,1-1 0,1 0 0,-1 0-1,0 1 1,0-1 0,0 0 0,1 0-1,-1 0 1,0 0 0,1-1 0,-1 1-1,1 0 1,-1 0 0,1-1 0,-1 1-1,1-1 1,0 1 0,-1-1 0,1 0-1,-1 0 1,1 0 0,2 0 0,9 1-124,0 0 1,0-1 0,15-2 0,-17 1 153,-6 0-19,1 0 0,0-1 0,-1 1 1,1-1-1,-1 0 0,7-4 0,-10 5 17,0 0 0,0 0 0,0 0 0,0 0 0,-1 0 1,1 0-1,0 0 0,-1-1 0,1 1 0,-1-1 0,1 1 0,-1-1 0,0 1 0,0-1 0,0 0 0,0 0 1,0 1-1,0-1 0,0 0 0,1-4 313,-4 6-284,1 1 1,0 0-1,-1 0 0,1 0 0,0 0 0,0 0 0,0 0 0,0 0 0,0 1 0,0-1 0,0 0 1,1 1-1,-1-1 0,0 0 0,1 1 0,-1-1 0,1 1 0,-1-1 0,0 3 0,-1 2 34,-5 14-154,2-1 0,0 1 0,0 0-1,2 0 1,1 1 0,0-1 0,2 1 0,3 34-1,-3-53-76,0-1-1,0 1 0,0 0 1,1-1-1,-1 1 1,1 0-1,-1-1 0,1 1 1,-1-1-1,1 1 0,0-1 1,0 1-1,0-1 0,0 1 1,0-1-1,0 0 0,0 1 1,1-1-1,-1 0 0,0 0 1,1 0-1,-1 0 1,0 0-1,3 0 0,16 8-4007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9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4417,'0'0'4305,"-12"0"-5761,20 3-1433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09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2481,'0'0'4088,"15"-2"-3640,-2 0-385,6-1 23,0 0 0,0 2 0,0 0 1,22 2-1,-40 0-92,0 0 0,0-1 0,0 1-1,0 0 1,0-1 0,0 1 0,0 0 0,-1 0 0,1 0 0,0 0 0,-1-1 0,1 1-1,-1 0 1,1 0 0,-1 0 0,1 1 0,-1-1 0,1 0 0,-1 0 0,0 0-1,0 0 1,0 0 0,0 0 0,0 0 0,0 0 0,0 2 0,0 38-96,0-31 70,-1-5 22,1 1 1,-1-1-1,-1 0 0,1 0 0,0 0 0,-1 0 0,0-1 1,0 1-1,-1 0 0,1-1 0,-1 0 0,0 1 0,0-1 1,-6 5-1,-8 9-11,-36 28 1,20-19 44,32-26 11,37-1-879,-14-1 929,-12 1-111,1 0 0,0 0 0,-1 1 1,1 0-1,0 0 0,11 4 0,-19-4 24,-1 1 0,1-1-1,-1 0 1,1 0 0,-1 1-1,0 0 1,0-1 0,1 1-1,-1 0 1,0 0 0,-1 0-1,1 0 1,0 1 0,-1-1-1,1 0 1,-1 1 0,0-1-1,1 1 1,-1-1 0,0 1-1,-1 0 1,1-1 0,0 1 0,-1 0-1,0 0 1,1-1 0,-1 1-1,-1 5 1,2-4 33,-1-1 0,0 1 0,0-1 0,0 1 0,-1 0 0,1-1 0,-1 1 0,0-1 0,0 0 0,0 1 0,0-1 0,0 0 0,-1 1 0,0-1 0,1 0 0,-1 0 0,-1 0 0,1-1 0,0 1 0,0 0 0,-1-1 0,0 0 0,1 1 0,-1-1 0,0 0 0,0 0 0,0-1 0,-1 1 0,1-1 0,0 1 0,-4 0 0,-2 0 153,0 0 0,0-1 0,0 0 0,0 0 0,-1-1 0,-10-1 0,0 1 78,19 0-298,0 0 1,0 0-1,0-1 0,0 1 1,0 0-1,0 0 0,0-1 1,0 1-1,0-1 0,0 1 1,0-1-1,0 1 0,1-1 1,-1 1-1,0-1 0,0 0 1,0 0-1,1 1 0,-1-1 1,0 0-1,1 0 0,-1 0 1,1 0-1,-1 0 0,1 0 1,-1 0-1,1 0 0,0 0 1,-1 0-1,1 0 0,0 0 1,0 0-1,0 0 0,0-2 1,-1 1-205,-3-13-2177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3201,'0'0'6156,"0"0"-6117,-1 0 1,1 0 0,0 0-1,0 0 1,0-1-1,-1 1 1,1 0 0,0 0-1,0 0 1,-1 0 0,1 0-1,0 0 1,0 0-1,-1 0 1,1 0 0,0 0-1,0 0 1,-1 0 0,1 0-1,0 1 1,0-1-1,-1 0 1,1 0 0,0 0-1,0 0 1,-1 0 0,1 0-1,0 1 1,0-1-1,0 0 1,-1 0 0,1 0-1,0 0 1,0 1 0,0-1-1,0 0 1,0 0 0,-1 1-1,1-1 1,0 0-1,0 0 1,0 1 0,0-1-1,0 0 1,0 0 0,0 1-1,0-1 1,0 0-1,0 0 1,0 1 0,0-1-1,0 0 1,0 0 0,0 1-1,0-1 1,-17 638 435,19-424-794,-2-137-1242,0-2-3881,0-59 3346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2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1 36 6537</inkml:trace>
  <inkml:trace contextRef="#ctx0" brushRef="#br0" timeOffset="1">1 36 6537,'281'-36'3657,"-281"58"-3297,0 13-104,-12 8-168,0 14-88,-4 32-200,1-10-1144,-5-15-4177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0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1840,'0'0'5888,"0"13"-4991,-2 53 37,1-31-876,0-1 1,7 50-1,-4-76-515,0 1 0,1-1 0,0 0 0,0 0 0,1-1 0,0 1 0,1-1 0,-1 1 0,11 10 0,-10-7-1738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0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3305,'0'0'5057,"43"0"-4769,1 0-208,7 0-80,40 0-448,-15-7-1553,-13 0-2800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2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3089,'0'0'2616,"-6"15"-2461,-18 46 36,21-40 610,11-12-482,-5-9-305,0 1 1,0-1-1,0 0 0,0 0 0,-1 0 0,1 0 0,0-1 0,4 0 0,4 0 222,15 0-13,-11 1-212,0-1 1,0 2 0,0 0 0,25 6-1,-35-6-12,0 1-1,-1 0 0,1 0 0,0 0 0,-1 1 0,0-1 1,1 1-1,-1 0 0,0 0 0,-1 1 0,1-1 0,0 1 0,-1 0 1,0 0-1,0 0 0,0 0 0,-1 0 0,4 6 0,-3-2-38,0 0 0,-1 0-1,1 0 1,-1 0 0,-1 0-1,0 0 1,0 1 0,0-1 0,-1 0-1,-1 12 1,0 5 10,-23-23 467,-113-2-461,137 0-49,-1 0 0,0 0-1,1 0 1,-1 0 0,0 0-1,0 0 1,1 0 0,-1 0-1,0 0 1,1 0 0,-1-1-1,0 1 1,1 0 0,-1 0-1,1-1 1,-1 1 0,0 0-1,1-1 1,-1 1 0,1-1-1,-1 1 1,1-1 0,-1 1-1,1-1 1,0 1 0,-1-1-1,1 0 1,-1 1 0,1-1-1,0 1 1,0-1 0,-1 0-1,1 1 1,0-1 0,0 0-1,0 1 1,0-1 0,0 0-1,0 1 1,0-1 0,0 0-1,0 1 1,0-1 0,0 0-1,0 0 1,0 1 0,1-1-1,-1 0 1,0-3-643,0-9-2695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2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3137,'0'0'5065,"28"-18"-4889,0 15-176,7-1-128,5 1 40,-1-1-368,9 1-921,-4 3-423,-13 0-1225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3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4297,'0'0'5265,"20"0"-11010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3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4017,'0'0'6048,"0"-8"-5897,1-28 26,0 34-163,0-1 0,-1 1 0,1 0-1,0-1 1,1 1 0,-1 0 0,0 0 0,0 0 0,1-1 0,0 1 0,-1 1 0,1-1 0,0 0-1,0 0 1,0 1 0,0-1 0,0 1 0,0-1 0,0 1 0,1 0 0,3-1 0,5-3-3,0 1 0,0 1 0,13-2 0,-21 4-9,5-1-9,1 0 0,0 1 0,0 0-1,0 0 1,0 1 0,12 1 0,-19-1-4,0 1-1,1-1 1,-1 1 0,0 0-1,0 0 1,0 0-1,0 0 1,0 0 0,-1 0-1,1 1 1,0-1-1,0 0 1,-1 1 0,1 0-1,-1-1 1,1 1 0,-1 0-1,0 0 1,1 0-1,-1-1 1,0 1 0,0 1-1,-1-1 1,1 0 0,0 0-1,-1 0 1,1 0-1,-1 0 1,0 1 0,0 1-1,2 6-6,-1 0 1,0 0-1,-1 1 0,0-1 0,-1 0 0,0 0 1,0 0-1,-1 0 0,-1 0 0,0-1 0,0 1 1,0-1-1,-1 0 0,-1 1 0,0-2 0,-6 10 0,-9 11 29,-2 0-1,-47 49 0,69-78-5,-1 0 0,1 1 0,-1-1 0,1 0 0,0 1 0,-1-1 0,1 0 1,0 1-1,-1-1 0,1 1 0,0-1 0,-1 1 0,1-1 0,0 1 0,0-1 0,-1 1 0,1-1 0,0 1 0,0-1 0,0 1 0,0-1 0,0 1 0,0-1 0,0 1 0,0-1 0,0 1 0,0-1 0,0 1 1,0-1-1,0 1 0,0-1 0,0 1 0,0-1 0,1 1 0,-1-1 0,0 1 0,0-1 0,1 1 0,-1-1 0,0 1 0,1-1 0,-1 1 0,0-1 0,1 0 0,-1 1 0,1-1 0,-1 0 0,1 1 0,-1-1 1,1 0-1,-1 0 0,1 0 0,-1 1 0,1-1 0,-1 0 0,1 0 0,-1 0 0,1 0 0,-1 0 0,1 0 0,-1 0 0,2 0 0,35 5 9,-2-4-574,0-1 0,0-2-1,0-2 1,-1-1 0,66-18-1,-42-1-4134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4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3441,'0'0'5502,"0"25"-4212,-1 33-1279,-1-24-488,6 62 0,-2-90 133,-1 0-1,1 0 1,0 0-1,1 0 1,-1-1-1,1 1 1,0-1-1,5 6 1,-4-4-460,5 8-1197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5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2833,'0'0'5585,"146"0"-5457,-102 0-128,-1 0-56,17 0-208,-13 0-1369,-11 0-943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5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 3321,'0'0'4993,"-5"5"-4876,-2 5-46,0 0 1,0 1-1,1-1 0,0 2 0,1-1 0,0 0 1,1 1-1,0 0 0,-2 15 0,3-5-30,1-1-1,1 1 1,1 24 0,1-10-33,0-29-75,0 0-1,0 0 1,0 0 0,1 0-1,0 0 1,1 0-1,-1 0 1,1 0 0,1-1-1,-1 0 1,1 1 0,0-1-1,1-1 1,-1 1-1,1-1 1,0 0 0,1 0-1,-1 0 1,1 0 0,0-1-1,0 0 1,0-1 0,1 1-1,-1-1 1,1 0-1,0-1 1,0 1 0,0-2-1,0 1 1,0-1 0,0 0-1,8 0 1,-14 0 46,1-1 1,-1 0 0,1 0-1,-1 0 1,1 0-1,-1 0 1,1 0-1,-1-1 1,0 1-1,1 0 1,-1-1 0,1 1-1,-1-1 1,0 1-1,1-1 1,-1 0-1,0 0 1,0 0-1,0 1 1,0-1 0,1 0-1,0-2 1,-1 0 63,0 0 0,0 1 0,-1-1 0,1 0 0,-1 0 0,1 0 0,-1 0 0,0 0 0,-1-4 0,1-2-90,0 7 65,0-1 0,0 1 0,0-1 0,-1 1 0,1-1 0,-1 1 0,0 0 0,1-1 0,-1 1 0,0 0 0,0 0 0,-1 0 0,1 0 0,0 0 0,-1 0 0,1 0 0,-1 0 0,0 0 0,1 0 0,-1 1 0,0-1 0,0 1 0,0 0 0,0-1 0,0 1 0,-1 0 0,1 0 0,0 0 0,-1 0 0,-2 0 0,-8-2 148,1 1 1,-1 1-1,0 0 1,-20 1-1,20 0-165,12 0-32,0 1 0,0 0 0,0-1-1,1 1 1,-1 0 0,0-1 0,0 1 0,1 0-1,-1 0 1,0 0 0,1 0 0,-1 0 0,0 0 0,1-1-1,0 1 1,-1 1 0,1-1 0,-1 0 0,1 0 0,0 0-1,0 0 1,0 0 0,0 0 0,0 0 0,0 0-1,0 2 1,0 1-403,-1 0-1,1 0 0,0 0 0,1 0 1,-1 0-1,1 0 0,1 6 1,12 8-3642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5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1480,'0'0'8418,"4"0"-8962,8 0-1192,0 0-2337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3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48 385 3385,'0'0'6450,"0"-7"-6222,-1-1-170,-4-43 357,5 48-404,0 0 0,0 0-1,0 0 1,0 0 0,0 0-1,1 0 1,-1 1 0,1-1 0,0 0-1,0 0 1,0 1 0,0-1-1,0 1 1,1-1 0,1-2 0,3 0-9,0 1 1,1 0-1,-1 1 1,1-1-1,0 1 1,0 1-1,0-1 1,0 1-1,0 0 1,13-1-1,-6 1-27,0 1 0,0 0-1,1 1 1,26 4 0,-38-4 17,-1 1 0,1 0 0,0 0 0,-1 0-1,1 0 1,-1 0 0,0 1 0,1-1 0,-1 1 0,0-1 0,0 1 0,0 0 0,0 0 0,0 0 0,0 0-1,0 0 1,-1 0 0,1 1 0,-1-1 0,0 0 0,0 1 0,0-1 0,0 1 0,0 0 0,0-1 0,0 6-1,2 7-74,-1 0 0,-1 0 0,-2 27 0,1-20-2,0-17 77,-1 0 0,0 0 1,0 0-1,0 0 0,-1-1 1,1 1-1,-1 0 0,0 0 1,-1-1-1,1 0 0,-1 1 0,0-1 1,0 0-1,0 0 0,-1 0 1,1-1-1,-1 1 0,-6 4 1,4-4 13,1 0 0,-1 0 0,-1 0 0,1-1 0,0 0 0,-1 0 0,0-1 0,1 1 0,-1-1 0,0-1 0,0 0 0,-13 1 0,19-2-3,-6 1 6,-1-1 0,1 0-1,0-1 1,0 0 0,-13-3 0,17 2-18,0 1 1,0-1-1,0 1 0,1-1 0,-1 0 1,1 0-1,-1-1 0,1 1 1,0 0-1,0-1 0,0 0 0,0 1 1,0-1-1,-3-6 0,-2-6-30,-1 0 0,2-1 0,0 0 0,1 0-1,1-1 1,-5-29 0,5-3-171,2-50 1,2 91 194,0 1-14,0 0 1,1 0-1,0 0 1,0 1-1,1-1 0,-1 0 1,2 0-1,-1 1 0,1-1 1,0 1-1,0 0 1,0 0-1,1 0 0,0 0 1,0 1-1,8-8 1,-4 6-172,-1 1 0,1 0 1,1 0-1,-1 1 0,1 0 1,0 0-1,0 1 1,0 1-1,0-1 0,1 1 1,14-2-1,-2 2-627,1 0 0,27 1 0,-10 2-515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6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0 325 2785,'0'0'6912,"4"-18"-6879,-2 11-32,4-22 5,1 1 0,1 0 0,17-36 0,-7 22 11,-13 30-17,0 0-1,0 0 1,1 1 0,1-1 0,0 1 0,0 1-1,15-17 1,-22 27-4,0-1 1,1 1-1,-1 0 1,0 0-1,0 0 0,0 0 1,0 0-1,0 0 1,0 0-1,1 0 0,-1 0 1,0 0-1,0 0 1,0 0-1,0 0 0,0 0 1,1 0-1,-1 0 1,0 0-1,0 0 0,0 0 1,0 0-1,0 0 1,1 0-1,-1 0 0,0 0 1,0 0-1,0 0 1,0 0-1,0 0 0,1 0 1,-1 0-1,0 0 1,0 0-1,0 0 0,0 1 1,0-1-1,0 0 1,0 0-1,1 0 0,-1 0 1,0 0-1,0 0 1,0 1-1,0-1 0,0 0 1,0 0-1,0 0 1,0 0-1,0 0 0,0 1 1,0-1-1,0 0 1,0 0-1,0 0 0,2 17-30,-3 18 79,-13 240 134,14-265-549,1 0 0,0-1-1,1 1 1,0 0 0,1 0 0,0-1 0,0 0-1,1 1 1,8 14 0,1 2-4598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7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3689,'0'0'6567,"0"9"-6426,-1 82 157,3 110-619,-1-195-106,0 0 0,0 0 0,1-1 0,-1 1 0,1-1-1,1 0 1,-1 1 0,1-1 0,0 0 0,4 5 0,-2-2-2360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7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3977,'0'0'6033,"110"-14"-5961,-58 14-72,35-11-336,-12 4-1592,-3-4-4018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8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113 281 3729,'0'0'3955,"17"-11"-3583,55-35-156,-61 40-181,0-2-1,-1 0 0,0 0 0,0-1 1,-1 0-1,0-1 0,0 0 0,-1 0 0,-1-1 1,0 0-1,8-16 0,-12 22-47,-1 0 0,0-1 0,0 1 0,-1 0 0,0-1 0,0 1 0,0-1 0,0 0 0,-1 1 0,0-1 0,0 1 0,-2-9 0,2 13 1,-1 0-1,1 0 1,-1 1 0,1-1 0,-1 0 0,0 1-1,1-1 1,-1 0 0,0 1 0,0-1 0,1 1-1,-1-1 1,0 1 0,0-1 0,0 1 0,0 0-1,1-1 1,-1 1 0,0 0 0,0 0 0,0 0-1,-1 0 1,-26-3-68,23 2 51,-8 0-24,-6 0-29,1 0 0,-23 2 0,37-1 77,1 1 1,-1-1-1,1 1 1,0-1-1,-1 1 1,1 0-1,0 0 1,-1 1-1,1-1 1,0 1-1,0-1 1,0 1-1,0 0 1,0 0-1,1 0 1,-1 1-1,1-1 0,-4 5 1,1 2 21,1 0 0,0 0 0,1 0 0,0 1 0,0-1 0,1 1 0,1 0 0,-1 0 0,2-1 0,-1 1 0,1 0 0,1 0 0,0 0 0,0 0 0,1-1 0,0 1 0,1 0 0,0-1 0,0 0 0,1 0 0,0 0 0,1 0 0,9 14 0,26 29 8,-24-33-16,0 2 1,-1 0-1,19 38 1,-32-54-25,0 0-1,-1 1 1,1-1 0,-1 1 0,-1-1 0,1 1 0,-1 5-1,-37-10-4,3-1 36,14 1 10,0-1 1,-31-4-1,44 2 41,0 1 1,0-1 0,0 0-1,1-1 1,-1 1-1,1-1 1,0-1 0,-1 1-1,1-1 1,1 0-1,-7-6 1,5 4-19,5 6-97,1-1-1,0 0 1,0 1 0,0-1 0,0 0 0,0 0-1,0 0 1,0 0 0,0 0 0,0 0 0,0 0-1,1 0 1,-1 0 0,0 0 0,1 0-1,-1 0 1,0 0 0,1-1 0,0 1 0,-1 0-1,1-1 1,0 1 0,0 0 0,-1 0-1,1-1 1,0 1 0,0 0 0,1-1 0,-1 1-1,0 0 1,0-1 0,1 1 0,-1 0 0,0 0-1,1-1 1,0 0 0,3-3-165,1-1-1,-1 2 1,1-1 0,0 0 0,0 1-1,0 0 1,1 0 0,-1 1 0,9-5-1,9-6-327,16-14-914,-2 2-791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9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5905,'0'0'4529,"0"11"-6649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9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0 0 2961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19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0 267 2961,'192'6'1939,"-190"-6"-1872,1 0 0,-1 0 0,1 0 1,-1 0-1,1-1 0,-1 1 1,0-1-1,1 1 0,-1-1 0,0 0 1,1 0-1,-1 0 0,0 0 0,3-2 1,-5 2-33,1 1 0,-1-1 0,0 0 1,1 1-1,-1-1 0,0 0 1,0 0-1,1 1 0,-1-1 0,0 0 1,0 0-1,0 1 0,0-1 0,0 0 1,0 0-1,0 1 0,0-1 1,0 0-1,-1 0 0,1 1 0,-1-2 1,0-6 272,3-5-173,0 0 0,0 0 0,2 0 0,-1 1 0,2 0 0,9-21 0,2-6-19,-12 27-48,14-33 340,-17 42-380,0 0 0,0 1 0,1-1 0,-1 1-1,1-1 1,0 1 0,-1-1 0,1 1 0,0 0 0,0 0 0,5-3 0,-5 4-3,0 1 11,-1 0-51,-1 7-37,0 416-1433,1-391-517,2-9-1025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0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11 1856,'0'0'7633,"-3"-2"-7251,1 0-269,2 2-82,-1-1 0,0 1 1,1-1-1,-1 0 1,0 1-1,0-1 0,1 1 1,-1 0-1,0-1 0,0 1 1,1 0-1,-1-1 0,0 1 1,0 0-1,0 0 1,-1-1-1,1 12 32,-9 56 83,2-10-410,-1 75 0,9-41-4287,0-74 1465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0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 4889,'0'0'4001,"134"-14"-3881,-82 0-120,27 3-360,-12 1-1425,-11-1-1343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1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19 2961,'0'0'5924,"-26"-3"-5643,-7-2-216,10 1 9,-1 1-1,-44 0 0,66 3-67,-1 0-1,1 0 1,0 0-1,-1 0 0,1 0 1,-1 1-1,1-1 1,0 1-1,-1 0 0,1-1 1,0 1-1,0 0 1,0 0-1,0 1 0,-4 1 1,3 0-3,1 0 0,0 1 0,0-1 1,0 0-1,0 1 0,1-1 0,0 1 1,-1-1-1,0 7 0,-1 0-32,1 1-1,1 0 1,0 0 0,0 0-1,1 0 1,1 1 0,3 20-1,-4-30 4,1-1-1,0 1 1,0 0-1,0 0 0,0-1 1,0 1-1,0-1 1,0 1-1,0-1 0,1 1 1,-1-1-1,1 0 1,-1 0-1,1 0 0,-1 0 1,1 0-1,0 0 1,0 0-1,-1 0 1,1-1-1,0 1 0,0-1 1,0 1-1,3 0 1,51 2-958,-45-3 644,-5-1 415,0 0 0,0 0 0,0 0 1,0-1-1,-1 0 0,1 0 0,-1 0 0,1 0 0,-1-1 1,0 0-1,0 0 0,0-1 0,0 0 0,0 1 0,-1-2 1,0 1-1,0 0 0,0-1 0,0 0 0,-1 1 1,0-2-1,0 1 0,0 0 0,0 0 0,-1-1 0,0 0 1,0 1-1,-1-1 0,2-8 0,-3 296-67,0-278-7,0 0-1,-1 0 0,1 1 1,-1-1-1,0 0 1,0 0-1,0 0 1,0 0-1,-1 0 1,1 0-1,-1-1 1,0 1-1,-1 0 1,1-1-1,-6 7 0,4-6 29,-1 0 0,0 0 0,0 0-1,-1-1 1,1 0 0,-1 0 0,1 0-1,-1 0 1,-10 2 0,-6 0-69,-1 0 0,1-2 0,-1-1 0,-39 0 0,77-2-5152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4 176 3993,'0'0'6696,"-1"-8"-6575,1 4-116,-1-3-5,0-1 0,1 1 1,0-1-1,0 0 0,1 1 1,0-1-1,0 1 0,0-1 1,1 1-1,4-9 0,1 2-12,-4 5-6,1 1 0,1 0 0,-1 1 0,2-1 0,7-9 0,-13 17 8,0 0 0,0 0 0,0 0-1,0-1 1,0 1 0,1 0 0,-1 0-1,0 0 1,0 0 0,0 0 0,0 0 0,0 0-1,0 0 1,1 0 0,-1 0 0,0 0-1,0 0 1,0 0 0,0 0 0,0 0-1,1 0 1,-1 0 0,0 0 0,0 0 0,0 0-1,0 0 1,0 0 0,0 0 0,1 0-1,-1 0 1,0 0 0,0 0 0,0 0-1,0 0 1,0 0 0,0 1 0,1-1 0,-1 0-1,0 0 1,0 0 0,0 0 0,0 0-1,0 0 1,0 0 0,0 1 0,0-1-1,0 0 1,0 0 0,0 0 0,0 0-1,0 0 1,0 0 0,0 1 0,0-1 0,0 0-1,0 0 1,0 0 0,0 0 0,0 0-1,0 1 1,0-1 0,0 0 0,0 0-1,0 0 1,0 0 0,0 1 0,14 192-380,-5-37-3600,-5-125 1774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2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4121,'0'0'5169,"24"0"-6657,-4 0-689,3 0-2752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2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33 4185,'0'0'5298,"4"-5"-5178,-3 3-108,1 0-1,-1 0 0,1 0 0,-1 0 0,1 1 0,0-1 1,0 0-1,-1 1 0,1-1 0,0 1 0,1 0 0,-1 0 1,0 0-1,0 0 0,0 0 0,1 0 0,-1 0 0,0 1 0,1-1 1,-1 1-1,1 0 0,-1 0 0,0 0 0,1 0 0,-1 0 1,4 1-1,-4 0-6,0 0 0,-1 0 0,1 0 0,-1 0 0,1 0-1,-1 0 1,1 0 0,-1 1 0,0-1 0,0 1 0,0-1 0,0 1 0,0-1 0,0 1 0,0 0 0,0-1 0,0 1 0,-1 0 0,1 0 0,-1 0 0,1-1 0,-1 1 0,0 2 0,6 48 48,-3 6-109,-6 84 1,3-139 54,-1 1 0,1-1 0,-1 0 0,0 1-1,0-1 1,-1 0 0,1 0 0,0 1 0,-1-1 0,0 0 0,0-1-1,0 1 1,0 0 0,-1 0 0,1-1 0,-1 0 0,-4 4 0,-2 1 14,-1-1 0,-1-1 1,-20 9-1,-13 7-2,43-21-13,0 1 1,0-1-1,-1 1 0,1 0 0,0-1 0,0 1 1,0 0-1,0 0 0,0 0 0,0 0 0,0 0 1,0 0-1,1 0 0,-1 1 0,0-1 0,0 0 1,1 0-1,-1 1 0,0 0 0,2-1 0,-1 0 0,0-1 0,0 1 0,0 0 0,0 0 0,1-1-1,-1 1 1,0 0 0,1-1 0,-1 1 0,1 0 0,-1-1 0,1 1 0,-1-1 0,1 1-1,-1-1 1,1 1 0,-1-1 0,1 1 0,0-1 0,-1 0 0,1 1 0,1 0 0,2 1-18,1 0 1,0-1-1,0 1 1,-1-1 0,1 0-1,0 0 1,6 0 0,40 0-71,-25 0-261,0 0-1,0-2 1,0-1-1,27-6 1,-20-2-2170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3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10 3897,'0'0'6559,"0"-2"-6359,0-5-120,-2 112 13,6 127-1160,-3-222 405,1 0 0,1 0-1,-1 0 1,7 12 0,-4-6-1908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3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2681,'0'0'5513,"114"0"-5513,-50 0-56,-9 0-1601,-3 0-1447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4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3 287 5065,'0'0'5960,"0"-17"-5936,-1-7-26,0-7-24,4-61 1,-1 83-14,0-1 1,1 1 0,0 0-1,1 1 1,0-1-1,0 0 1,1 1 0,0 0-1,0 0 1,1 0 0,0 1-1,11-10 1,-17 16 30,0 1 1,0 0-1,0 0 1,0 0-1,0-1 1,0 1-1,1 0 1,-1 0-1,0 0 0,0-1 1,0 1-1,0 0 1,1 0-1,-1 0 1,0 0-1,0 0 1,1 0-1,-1-1 1,0 1-1,0 0 1,0 0-1,1 0 0,-1 0 1,0 0-1,0 0 1,1 0-1,-1 0 1,0 0-1,0 0 1,1 0-1,-1 0 1,0 0-1,0 0 0,1 0 1,-1 0-1,0 1 1,0-1-1,1 0 1,-1 0-1,0 0 1,0 0-1,0 0 1,1 0-1,-1 1 1,0-1-1,0 0 0,0 0 1,0 0-1,1 1 1,-1-1-1,0 0 1,0 0-1,0 0 1,0 1-1,2 14-185,-2 443-1800,2-436-6,8-9-249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4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0 1840,'0'0'4861,"-2"24"-4524,-8 183-44,10-196-280,0 0 1,1-1 0,0 1-1,1 0 1,5 18-1,-6-26-26,0 0-1,0 0 0,1-1 1,-1 1-1,0-1 1,1 1-1,0-1 1,-1 1-1,1-1 0,0 0 1,0 0-1,1 0 1,-1 0-1,0 0 0,1 0 1,-1 0-1,1-1 1,-1 0-1,1 1 1,0-1-1,0 0 0,-1 0 1,1 0-1,0-1 1,0 1-1,3-1 1,1 1-46,0 0 1,0-1-1,0 0 1,0 0 0,0-1-1,0 0 1,7-2-1,-11 1 66,1 1-1,-1-1 0,1 0 0,-1 0 0,1 0 1,-1 0-1,0-1 0,0 1 0,0-1 1,-1 0-1,1 0 0,-1 0 0,5-6 0,-3 1 36,1-1 0,-1 1 0,0-1 0,-1 1 0,0-1 0,-1 0 0,0 0-1,0 0 1,0-11 0,0-8 70,-4-48-1,2 73-86,-1 0 0,0-1 0,0 1 0,0 0 0,0-1 0,0 1 0,-1 0 0,1 0 0,-1 0 0,0 0 0,0 1 0,0-1 0,0 0 0,-1 1 0,1-1 0,-1 1 0,0 0 0,1 0 0,-1 0 0,0 0 0,0 1 0,0-1 0,0 1 0,0-1 0,-1 1 0,1 0 0,0 0 0,-1 1 0,1-1 0,-4 1 0,-3-2-29,1 1-1,-1 0 1,0 1-1,1 0 0,-1 1 1,0 0-1,1 0 1,-1 1-1,1 1 1,-10 2-1,8 1-340,1 1-1,-1 0 1,2 0-1,-1 1 0,1 0 1,0 0-1,0 1 0,1 1 1,1-1-1,-1 1 1,2 0-1,-9 16 0,2 0-3193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4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6489,'0'0'4097,"8"-7"-5761,0 7-1313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5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3913,'0'0'4213,"9"-2"-4193,9-2-3,0 2 1,0 0-1,0 1 1,0 0-1,0 2 1,0 0-1,0 1 1,0 1-1,35 10 0,-51-12-18,0-1 0,0 1 0,0 0 0,0 0 0,-1 0 0,1 0-1,0 0 1,-1 0 0,1 0 0,0 0 0,-1 1 0,0-1 0,1 1-1,-1-1 1,0 1 0,0 0 0,0-1 0,0 1 0,0 0 0,0 0 0,0 0-1,0 0 1,-1 0 0,1 0 0,-1 0 0,0 0 0,1 0 0,-1 0-1,0 0 1,0 0 0,0 2 0,-1 0 2,0-1 0,1 1 0,-1 0 0,-1-1 0,1 1-1,0-1 1,-1 1 0,0-1 0,0 0 0,0 1 0,0-1 0,0 0 0,-1-1 0,-5 6 0,-34 25 15,25-21-26,0 1-1,-24 25 1,41-38-6,-1 1 0,1-1 0,-1 0 0,1 1 0,0-1 0,-1 1 0,1-1 0,-1 1 0,1-1 0,0 1 0,-1-1-1,1 1 1,0-1 0,0 1 0,-1 0 0,1-1 0,0 1 0,0-1 0,0 1 0,0 0 0,0-1 0,0 1 0,0 0 0,0-1 0,0 1 0,0-1 0,0 1 0,0 0 0,0-1-1,0 1 1,1-1 0,-1 1 0,0 0 0,0-1 0,1 1 0,-1-1 0,0 1 0,1-1 0,-1 1 0,1-1 0,-1 1 0,1-1 0,-1 0 0,1 1 0,-1-1 0,1 0 0,-1 1 0,1-1-1,-1 0 1,1 0 0,-1 1 0,2-1 0,36 8 343,-30-6-330,16 2 56,-13-3-34,1 1 0,-1 0-1,0 1 1,0 1 0,0-1 0,0 2-1,0-1 1,10 7 0,-20-8 15,0-1 0,1 0 0,-1 0 1,0 1-1,0-1 0,0 1 0,-1-1 1,1 1-1,-1-1 0,1 1 0,-1 0 1,0-1-1,0 1 0,0-1 0,0 1 1,0 0-1,-1-1 0,1 1 0,-1-1 1,0 1-1,0-1 0,0 1 0,0-1 1,-1 3-1,-47 20 379,41-22-431,0 0 0,-1 1 0,1 1 0,1-1 0,-12 9 0,15-7-1338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6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3473,'0'0'6909,"0"84"-6353,-1 7-522,3 107-3059,1-179 747,1-4-454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6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5193,'0'0'5353,"75"-11"-5257,-39 8-96,12-4 0,15 0-448,-8 3-1288,-11-3-3153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2817,'0'0'4274,"19"-2"-3711,6-2-378,-9 1 44,1 0 1,-1 2-1,21 0 1,-36 10-89,-2-2-139,1-1 0,-1 0 0,0 1 0,-1-1 0,0 0 0,0 0 0,0 0 0,0 0 0,-6 8 0,-37 52 9,6-9 5,35-51-37,0 1 0,1 0 1,0 0-1,0 1 1,1-1-1,0 0 1,0 1-1,1-1 1,0 1-1,0 0 0,1 8 1,22-15-131,1-1 121,-9 1-133,1 0-1,0-2 1,-1 0-1,1-1 1,-1 0-1,0-1 1,27-9 0,8-11-1262,-8 1-431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7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1 277 3369,'0'0'7105,"3"-11"-7021,1-6-104,1 0-1,1 1 0,0 0 1,1 0-1,13-20 0,-2 12-172,35-38-1,-5 8-83,-40 47 146,-4 12-83,-4 18-67,0-16 364,0 341-129,0-339-405,1 1 0,-1-1 0,2 1 0,-1-1 0,6 18 0,2-1-1847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7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0 190 4489,'0'0'4184,"28"-29"-4115,86-87-49,-103 104-20,19-16 9,-17 24-7,-8 4-6,-4 0-64,-2 26-345,-7 14 573,-1-1-1,-19 48 0,-11 46-174,37-126-9,-13 76-282,14-73-16,0 0 0,0 0 1,1 0-1,1 0 1,0 0-1,2 12 0,-2-19 143,0-1-1,-1 0 1,1 0 0,0 0-1,0 0 1,1 0-1,-1 0 1,0 0-1,1 0 1,2 2 0,18 12-2713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7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4489,'0'0'4433,"20"-3"-8970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8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1 264 2529,'221'-173'4246,"-176"135"-2647,-41 34-1405,1 0 0,-1 0 0,1 0 0,0 1 0,0-1 0,0 1 0,1 1 0,-1-1 0,1 1 0,7-3 0,-3 2-211,1 0 0,-1 0 0,1 1 0,0 1 0,0 0 0,0 0 0,0 1 0,0 0 0,0 1 0,11 2 0,-20-2-4,1 0 0,-1 0 0,0 1 1,0-1-1,-1 0 0,1 1 0,0 0 1,0-1-1,-1 1 0,1 0 0,-1 0 0,1 0 1,-1-1-1,0 2 0,0-1 0,0 0 0,0 0 1,0 0-1,0 0 0,-1 1 0,1-1 0,-1 0 1,1 1-1,-1 4 0,2 11-126,-1 0 1,-1 21-1,0-23 141,0-8-9,-1-1-1,0 0 1,0 0-1,0 1 1,-1-1-1,0 0 1,-1 0-1,1-1 0,-5 9 1,-4 3-3,-23 31 0,25-38 15,0 0 0,1 1-1,1 0 1,0 1-1,0 0 1,-7 22 0,13-34 19,1 0 1,0-1-1,0 1 1,0 0-1,-1 0 1,1 0 0,0 0-1,0 0 1,0 0-1,1 0 1,-1 0-1,0 0 1,0 0 0,0 0-1,1 0 1,-1 0-1,0-1 1,1 1-1,-1 0 1,1 0 0,-1 0-1,1-1 1,-1 1-1,1 0 1,0 0-1,-1-1 1,1 1 0,0 0-1,-1-1 1,1 1-1,0-1 1,0 1-1,0-1 1,0 0 0,-1 1-1,1-1 1,0 0-1,0 1 1,0-1-1,0 0 1,0 0 0,2 0-1,6 1 27,0 0 0,1-1 0,16-2 1,-5 1-1,16 2-93,-19 0-285,-1-1 0,1-1-1,32-5 1,-10-7-1870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9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5201,'0'0'4898,"0"3"-4800,-1 81 319,2 110-403,0-177-273,1 1 0,6 21 1,8 8-3137,-8-32 547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9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5353,'0'0'4281,"159"-18"-4281,-84 18-120,-16 0-888,-3 0-2969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29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1 350 6241,'0'0'3858,"8"-34"-3691,30-108-135,-33 124-29,1 0 1,0 1-1,1 0 0,13-22 0,1 1-33,-8 13-148,-12 25 174,-1 0 0,0 0 0,0 0 0,0 0 0,0-1 0,0 1 1,0 0-1,1 0 0,-1 0 0,0 0 0,0 0 0,0 0 0,0 0 0,0 0 0,1 0 0,-1 0 0,0 0 0,0-1 0,0 1 1,0 0-1,1 0 0,-1 0 0,0 0 0,0 0 0,0 0 0,0 0 0,1 1 0,-1-1 0,0 0 0,0 0 0,0 0 0,0 0 1,1 0-1,-1 0 0,0 0 0,0 0 0,0 0 0,0 0 0,0 0 0,0 1 0,1-1 0,-1 0 0,0 0 0,0 0 0,0 0 1,0 0-1,0 1 0,0-1 0,0 0 0,0 0 0,0 0 0,0 0 0,0 0 0,1 1 0,-1-1 0,0 0 0,0 0 0,2 46-164,-2-37 227,0 311-76,0-183-3364,1-120 1495,2-8-190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30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1 1 2841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30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1 247 2841,'223'-185'1775,"-216"178"-1607,0 1 1,1 0 0,-1 0 0,1 1-1,10-5 1,-18 10-162,22-6 604,0 1 0,0 1 0,0 1 1,1 1-1,34 1 0,-56 1-610,0 0 1,1 0-1,-1 0 0,0 0 0,0 1 1,0-1-1,1 0 0,-1 1 1,0-1-1,0 1 0,0-1 0,0 1 1,0 0-1,0-1 0,0 1 1,0 0-1,0 0 0,0 0 1,0 0-1,-1-1 0,1 1 0,0 0 1,0 2-1,1 0 0,-1 1-1,1-1 1,-1 1-1,0-1 1,0 1-1,0 0 1,0 6-1,0 5-1,-2-1 0,1 0 0,-4 18 0,0-16 4,-1 0 1,0-1 0,-1 1-1,0-1 1,-2-1-1,-10 18 1,6-10 9,-17 38 1,28-55-14,-3 4 0,1 0 0,0 0 0,0 0 0,1 0 0,0 1 0,0 12 0,2-22-1,0 0 1,0 1 0,0-1 0,0 1 0,1-1-1,-1 0 1,0 1 0,0-1 0,0 0 0,1 1-1,-1-1 1,0 0 0,0 1 0,1-1 0,-1 0-1,0 1 1,0-1 0,1 0 0,-1 0 0,0 0-1,1 1 1,-1-1 0,0 0 0,1 0 0,-1 0-1,1 0 1,-1 1 0,0-1 0,1 0-1,-1 0 1,1 0 0,-1 0 0,1 0 0,18 0 1,-10-1-1,12 2 6,-3-1-15,0 0 0,0-1 0,0 0-1,-1-2 1,28-6 0,-37 6-241,36-10 115,-12 10-4196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30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15 6361,'0'0'7394,"-8"-14"-8034,12 14-560,4 0-1441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6121,'0'0'4585,"64"214"-4353,-64-132-144,0 14-80,-20 11-8,-24 14-168,-39 47-248,8-26-904,0-24-4377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31.2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5401,'0'0'6131,"0"-11"-6061,0 0-68,1-1 0,0 1-1,0 0 1,1 1-1,0-1 1,1 0 0,1 0-1,-1 1 1,8-14-1,11-18-3,-13 23-4,1 0-1,0 1 1,2 0 0,0 1 0,27-30-1,-38 46-39,-1 9-209,-12 189 116,0 6-29,12-171-9,-1-16-105,1 0-1,0 0 1,2 0 0,-1 0 0,2 0 0,5 17 0,7 4-2663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34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1 218 720,'4'0'10403,"16"0"-10397,-2 1 16,0 1 0,28 8 0,-1-1-25,261 17-251,3-26-94,-129-2-89,313 12-234,64-10 546,-290-8 97,137-1-68,199 9-140,-304-7 146,152-4 65,333 7-78,-758 4 76,427-17-110,-297 7 87,-97 8 44,111-18 1,-120 9 11,0 2-1,87-3 1,66-3 64,60 5-49,-40 4 78,-68 3-112,23-2-261,-136 1 7,91-15-830,224-48 859,-212 47 163,-45 15-3720,-88 5 2105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47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7 340 1064,'-6'-8'9858,"6"7"-9719,15-22-131,1 0 0,27-29 1,16-22-74,47-76-203,-106 150 242,0-1-1,0 1 1,0-1-1,1 1 1,-1-1-1,0 1 1,0 0-1,1-1 1,-1 1 0,0-1-1,1 1 1,-1 0-1,1-1 1,-1 1-1,0 0 1,1-1-1,-1 1 1,1 0 0,-1 0-1,1-1 1,-1 1-1,1 0 1,-1 0-1,1 0 1,-1 0 0,2 0-1,4 15-370,2 32 373,-2 1-1,-2 0 0,-5 95 1,0-57 18,-4-8 264,3-42-1383,1 0-3796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48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75 246 1536,'0'0'5169,"7"-3"-5007,-1 0-95,0-1 0,-1 1 0,1-1 0,-1 0 0,0 0 0,0-1 0,0 1 0,0-1 0,-1 0 0,0 0 0,0-1 0,0 1 0,-1-1 0,0 0 0,0 0 0,0 0 0,-1 0 0,0-1 0,2-9 0,-3 9 22,0-1 0,-1 1 1,1-1-1,-2 1 0,1 0 0,-1-1 0,-3-12 0,3 17-69,0 0-1,0 0 0,0 0 1,-1 1-1,1-1 1,-1 0-1,0 1 0,1-1 1,-1 1-1,0-1 0,-1 1 1,1 0-1,0 0 1,-1 0-1,1 0 0,-1 0 1,0 1-1,1-1 1,-1 1-1,-6-2 0,-3-1 13,0 2-1,0-1 0,-1 2 0,1-1 1,-25 2-1,37 0-33,-1 1-1,0-1 0,0 0 0,0 1 0,0-1 0,1 1 0,-1 0 0,0-1 0,0 1 0,1 0 0,-1-1 1,0 1-1,1 0 0,-1 0 0,1-1 0,-1 1 0,1 0 0,-1 0 0,1 0 0,-1 0 0,1 0 0,0 0 0,0 0 1,-1 0-1,1 0 0,0 0 0,0 0 0,0 1 0,-2 33-9,2-35 11,0 221-16,1-217 9,0 1 1,0-1 0,0 0-1,0 1 1,1-1-1,-1 0 1,1 0 0,0 0-1,0 0 1,1-1-1,-1 1 1,1 0 0,0-1-1,0 0 1,5 5 0,11 9-48,32 23 1,-25-22 34,-9-4-19,42 34-59,-55-45 95,0 1 0,-1 0-1,0 0 1,1 0 0,-1 0 0,0 0-1,-1 1 1,1-1 0,-1 1-1,0 0 1,2 7 0,-3-9-6,-1 0 0,1 0 0,-1-1 0,0 1-1,0 0 1,0 0 0,0 0 0,0 0 0,-1 0 0,1 0 0,-1 0 0,0 0 0,0 0 0,0-1-1,0 1 1,0 0 0,-1-1 0,1 1 0,-1-1 0,0 1 0,1-1 0,-1 0 0,0 0 0,-3 2 0,-1 1 13,-1-1 1,1-1 0,-1 1-1,0-1 1,0 0 0,0-1-1,0 1 1,-11 1 0,13-3 22,1 0 0,-1 0 0,0-1 0,1 1 0,-1-1 1,0 0-1,0 0 0,1-1 0,-1 1 0,0-1 1,-7-3-1,9 3-4,0-1 0,0 1 1,0-1-1,0 0 0,0-1 0,0 1 1,1 0-1,-1-1 0,1 1 0,0-1 1,-1 0-1,1 0 0,1 0 0,-1 0 1,0 0-1,-1-5 0,-1 0-76,0-1 0,1 0 0,0 0 1,1 0-1,0 0 0,0 0 0,1 0 0,0-1 0,1 1 1,0 0-1,1-1 0,-1 1 0,2 0 0,-1-1 0,1 1 1,1 0-1,0 0 0,0 1 0,1-1 0,0 0 0,0 1 0,1 0 1,6-9-1,96-101-2596,-61 66-59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50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1616,'0'0'5947,"-20"8"-1321,20-3-4574,0-4-65,3-1-336,95 9 219,-12-1 31,102 0-850,-174-7-35,1 0 1,-1 1-1,-1 0 0,23 7 1,-27-3-1599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2:51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2457,'0'0'5211,"60"0"-2746,28-1-2131,50 0-1021,-49 7-2709,-48 1-964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08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590 296 16,'-2'-11'9611,"-9"-38"-9701,5 31 94,-2 1 1,0 0-1,-1 0 1,-1 1 0,0 0-1,-13-16 1,16 26-43,0-1 1,0 1-1,0 0 1,-1 1-1,0 0 1,0 0 0,0 0-1,-16-5 1,-1 0-87,-49-10 1,50 16 79,-1 1 0,0 2 1,-33 1-1,20 1-123,33-1 170,0 1-1,1 1 0,-1-1 1,0 0-1,1 1 0,-1 0 0,1 0 1,-1 1-1,1-1 0,0 1 1,0 0-1,0 0 0,1 0 1,-1 0-1,1 1 0,-6 7 1,-4 5-6,1 0 1,-17 31-1,26-40-10,0 0 1,0 0-1,1 1 0,0-1 0,0 1 0,1 0 0,-1-1 1,1 9-1,3 69-89,0-35 64,-3-35 38,2 0 0,0 1 0,1-1-1,1 0 1,0 0 0,1 0 0,0 0-1,1-1 1,8 15 0,12 35 57,-16-39-106,1-1 1,16 29 0,-22-47 38,0 1 0,0-1 0,1 0 1,-1 0-1,1-1 0,1 0 0,-1 1 0,1-2 0,0 1 0,0-1 0,1 0 1,8 5-1,0-2 83,0 0 0,0-1 0,0-1 0,1-1 0,0 0 0,0 0 0,1-2 0,24 1 0,-32-2-53,0-1 0,0 0 0,-1-1 0,1 0 0,0 0-1,0-1 1,-1-1 0,1 1 0,-1-1 0,0 0 0,0-1-1,0 0 1,0 0 0,-1-1 0,1 0 0,-1 0 0,7-7 0,12-12-17,-1-1-1,-2 0 1,0-2 0,23-35 0,-36 46-4,-1 0-1,-1-1 1,0 0 0,-1 0 0,0 0-1,-2-1 1,0 0 0,-1 0-1,2-31 1,-4 26-92,-1 0 0,-1 0 1,-1 0-1,-6-31 0,5 44-22,-1 0 1,0 1-1,0-1 0,-1 1 0,-1 0 1,1 0-1,-2 0 0,1 1 1,-1 0-1,0 0 0,-1 0 1,-10-9-1,4 6-227,-1 1 0,-1 1-1,1 0 1,-1 0 0,-1 2 0,0 0 0,0 1-1,0 0 1,-1 1 0,0 1 0,-21-2 0,-34-6-2455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11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15 3329,'0'0'5418,"-20"0"-2453,364-14-2728,-55 14-405,-289 0 332,0 1-153,0 12-13,-1 0 1,-1 0-1,0 0 0,-1 0 1,-5 15-1,-3 13 4,-61 354 22,62-335-14,5-37-28,2 0-1,-2 40 1,5-63-36,-1 1 1,1-1 0,0 1 0,0-1 0,0 1 0,0-1-1,0 1 1,0-1 0,0 1 0,0-1 0,0 1-1,1-1 1,-1 1 0,0-1 0,0 1 0,0-1 0,0 1-1,1-1 1,-1 1 0,0-1 0,1 0 0,-1 1 0,0-1-1,1 1 1,-1-1 0,0 0 0,1 1 0,-1-1-1,1 0 1,-1 0 0,1 1 0,-1-1 0,1 0 0,-1 0-1,0 0 1,1 1 0,-1-1 0,1 0 0,0 0 0,-1 0-1,1 0 1,-1 0 0,1 0 0,-1 0 0,1 0 0,-1 0-1,1 0 1,-1 0 0,1-1 0,0 1 0,6 0-1447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12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2617,'0'0'4425,"4"0"-3873,117-2 1560,151 5-1329,-145 14-1319,21 1-4032,-115-15 263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10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75 728,'-6'-7'7614,"6"7"-7600,0 0 0,0 0 0,0 0 0,0 0 0,-1 0 0,1-1-1,0 1 1,0 0 0,0 0 0,0 0 0,0 0 0,0 0-1,-1 0 1,1-1 0,0 1 0,0 0 0,0 0 0,0 0 0,0 0-1,0 0 1,0-1 0,0 1 0,0 0 0,0 0 0,0 0-1,0-1 1,0 1 0,0 0 0,0 0 0,0 0 0,0 0 0,0-1-1,0 1 1,0 0 0,0 0 0,0 0 0,0 0 0,0 0-1,0-1 1,0 1 0,1 0 0,-1 0 0,0 0 0,0 0 0,0 0-1,0-1 1,0 1 0,0 0 0,1 0 0,-1 0 0,36-2 2,-1-2 0,54-13 0,-2 1 9,-20 6-3,99-2 0,-165 12-34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7274,'0'0'2656,"-4"200"-2536,-15-122-120,-9 8-32,-12 21-456,5-18-1168,3-21-2553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13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19 24,'-6'-12'9758,"6"11"-9442,20-2-287,-1 2 0,0 0 0,34 3-1,1 0-31,443-2 373,-496 0-354,31 0 6,-29 0-26,-2 0 154,-14 0-1440,-2 0-974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24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7 235 488,'-6'-4'9905,"8"0"-9720,14-8-133,1 0 0,30-16 0,4-2 96,45-43-248,-6 5-4185,-88 67 3769,2-1 118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24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0 275 2000,'0'0'6342,"2"-22"-6014,2 16-298,2-1 0,-1 1 0,1 1 0,0-1 0,0 1 0,0 0 0,1 0 0,0 1 0,7-4 1,8-6-17,62-43-748,53-39-3316,-104 68 2474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75 1720,'0'0'7571,"-11"-7"-5640,15 5-1940,0 0 1,0 0-1,1 0 0,-1 1 0,0 0 0,1 0 0,-1 0 0,1 0 0,-1 1 0,1-1 0,4 1 1,9-1 48,475-51-698,-448 51 1106,-46 15-486,-1-1 0,0 0 0,-6 20 0,-3 19-58,-1 273-655,12-255-110,0-70 724,0 1 0,1-1 0,-1 0 0,2 2-685,-2-2 685,1 0 0,-1 1 0,0-1 0,1 0 0,-1 0 0,1 0 0,-1 0 0,0 0 0,1 1 0,-1-1 0,1 0 0,-1 0 0,0 0 0,1 0 0,-1 0 0,1-1 0,0 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26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90 2425,'0'0'6065,"6"-3"-5796,14-3-202,1 1 1,34-4-1,14-3 38,27-6-555,28-8-2944,-95 16 1445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46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24,'6'0'9334,"23"0"-8891,332-7 38,-56 21-585,-196-6 55,149-7 0,-119-3 27,-51 2 45,-104-1-1360,0-1 0,-20-6 0,35 8 1302,-41-10-5736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49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0 325 600,'1'-6'9452,"7"-21"-9074,184-222-46,-183 234-344,-7 13-2,-1-1 0,0 1 0,0 0 0,1-1 0,0 1 0,-1 0 0,1 0 0,0 0 0,0 0 0,0 0 0,3-2 0,-4 4-48,-4 114-522,-21 132 402,19-212 194,1 49 0,4-82 36,-12-26-9346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0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15 200,'0'0'9992,"0"-1"-10075,0 0 0,0 0 0,0 1 1,-1-1-1,1 0 0,0 0 1,-1 0-1,1 1 0,0-1 1,-1 0-1,1 0 0,-1 1 1,1-1-1,-1 0 0,0 1 1,1-1-1,-2 0 0,-6 2-2024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1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0 968,'0'0'5748,"-3"0"-5121,-3 1-536,-1 0 0,1 0 0,0 0 0,0 1 0,0 0 1,0 1-1,0-1 0,0 1 0,0 0 0,1 1 0,-1-1 0,1 1 0,0 0 0,0 0 0,1 1 1,-1-1-1,1 1 0,0 0 0,-4 7 0,-8 12-15,0 1 0,-21 49 0,29-55-75,2 0 0,0 0-1,1 1 1,1 0 0,1 0 0,1 0 0,0 0 0,2 0 0,3 39 0,-2-55-17,0 1 1,1-1-1,-1 0 1,1 0-1,0 1 1,0-1-1,0 0 0,1-1 1,-1 1-1,1 0 1,6 5-1,-2-1-801,0-1 1,0-1-1,1 1 0,11 6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2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64 128,'0'0'8737,"1"-5"-8179,2-20-131,-3 24-392,1 0 0,-1 0 0,1-1 0,0 1 0,0 0 0,-1 0 0,1 0 0,0 0 0,0 0-1,0 0 1,0 0 0,0 1 0,0-1 0,0 0 0,0 0 0,1 1 0,-1-1 0,0 1 0,0-1 0,2 0 0,24-7-57,-10 6-11,-1-1 0,1 2 0,0 0 0,0 1 0,29 4 0,-45-3 16,1 0 1,-1 0 0,0 0 0,1 0 0,-1 1 0,0-1 0,0 0 0,0 0 0,0 1 0,0-1 0,0 1 0,0-1 0,-1 1-1,1-1 1,0 1 0,-1-1 0,1 1 0,-1 0 0,0-1 0,1 1 0,-1 0 0,0-1 0,0 1 0,0 0 0,0 1 0,0 3 4,0 1 1,0-1 0,-1 0 0,1 0 0,-1 0 0,-3 8-1,-3-1 11,-2 0-1,0 0 0,0-1 0,-1 0 0,0-1 1,-1 0-1,0-1 0,-14 10 0,-16 17-63,26-22 57,2 0 0,0 1 0,1 0 0,-15 26 0,27-42 5,0 0 0,0 0-1,0 1 1,0-1 0,0 0 0,0 0-1,0 1 1,0-1 0,0 0 0,0 1-1,1-1 1,-1 0 0,0 0 0,0 1-1,0-1 1,0 0 0,0 0 0,0 0-1,1 1 1,-1-1 0,0 0-1,0 0 1,0 1 0,0-1 0,1 0-1,-1 0 1,0 0 0,0 0 0,1 0-1,-1 1 1,0-1 0,0 0 0,1 0-1,-1 0 1,0 0 0,0 0 0,1 0-1,-1 0 1,0 0 0,0 0 0,1 0-1,-1 0 1,0 0 0,1 0 0,-1 0-1,0 0 1,1 0 0,16 0 110,-15 0-98,121-4 689,-60 2-1596,0 1-4825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5089,'0'0'6013,"5"3"-5906,7 10-88,-2 0 0,1 1 0,-2 0 0,0 1 0,14 30 0,-6-11-34,-8-16-326,1 1 0,0-1 0,2-1 0,0 0 0,1 0 1,1-1-1,0-1 0,1-1 0,22 17 0,-6-14-2357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3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7 592,'0'0'7459,"9"0"-4527,40-3-2983,18 1 84,-21 1-504,55 4 0,-87 1-567,1-1-3419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4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1 336,'0'0'6168,"25"0"-4617,19-1-750,85 4 2,-113-1-794,1 0 1,-1 1-1,1 1 1,-1 0-1,25 11 0,-38-14-8,0 1-1,-1-1 0,1 1 1,-1 0-1,1-1 0,-1 1 1,0 0-1,1 1 0,-1-1 0,0 0 1,-1 1-1,1-1 0,0 1 1,-1-1-1,1 1 0,-1 0 1,0 0-1,0-1 0,0 1 1,1 3-1,0 6 11,-1-1 0,0 0 0,-1 0 0,-1 13 0,1 0 45,-1-17-55,0 1 1,-1 0 0,1-1 0,-1 1-1,-1-1 1,1 0 0,-7 12-1,-9 28-5,16-41 1,-6 24-4,0 1 0,3 0-1,-5 62 1,9-76 167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4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4 184,'0'0'6581,"13"1"-6060,374 16-8,-383-17-869,0 0 1,0-1-1,-1 1 0,1 0 0,-1-1 1,1 0-1,0 0 0,-1 0 0,0 0 1,1-1-1,3-1 0,9-8-2558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5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1 200,'0'0'7236,"10"5"-6824,-4-1-333,0 0 0,1 0 0,-1 1-1,-1 0 1,1 0 0,-1 0 0,0 0-1,0 1 1,0 0 0,-1 0 0,0 0 0,0 1-1,-1-1 1,1 1 0,2 11 0,-2 3 39,0 0 0,-2 1 1,-1-1-1,-3 38 0,1-11 12,1-27-119,-1 0-1,-2 1 1,0-1 0,-1-1-1,-1 1 1,-1-1 0,-1 1-1,-1-2 1,-15 29 0,19-42-342,-1 0 1,0 0-1,0 0 1,0-1 0,-1 1-1,0-1 1,0-1-1,0 1 1,-1-1-1,1 0 1,-1-1-1,0 1 1,-11 2-1,-11 3-4019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5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26 544,'0'0'6802,"21"-4"-6310,-3 0-423,5-1 103,0 0 0,0 2 1,0 0-1,1 2 0,30 1 1,-54 26-207,0-18 56,-1 0 0,-1 0 0,0 0-1,0-1 1,0 1 0,-1 0 0,0-1-1,-1 0 1,-5 11 0,3-9-7,1 1 1,1 0-1,0 0 1,-3 13-1,6-22 2,1 0 0,-1 1 0,1-1 0,-1 0 0,1 1 0,0-1 0,0 1 0,0-1-1,0 1 1,0-1 0,0 1 0,0-1 0,1 1 0,-1-1 0,0 0 0,1 1 0,-1-1 0,1 0 0,-1 1 0,1-1 0,0 0 0,0 1 0,-1-1 0,1 0 0,0 0 0,0 0-1,0 0 1,0 0 0,0 0 0,1 0 0,-1 0 0,0 0 0,0-1 0,2 2 0,4 0 14,-1-1-1,1 0 1,0 0 0,-1 0 0,1-1-1,9 0 1,-13 0-28,24 0-87,-7 1 309,38-4 1,-52 2-529,-1 0 0,1 0-1,-1-1 1,0 1 0,1-1 0,-1-1 0,0 1-1,0-1 1,0 1 0,-1-1 0,8-6-1,2-9-4677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8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1064,'0'0'7647,"3"0"-7081,78-2 798,108 5-1397,-130 8-932,-24 4-4385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3:58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8 616,'0'0'6233,"158"0"-5688,-126 0-257,3 0-264,13 0-24,-5-4-977,-11 1-2207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0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111 140 696,'0'-5'7583,"0"-19"-6625,0 22-894,0-1 0,0 0 0,1 1 1,-1-1-1,0 1 0,1-1 1,0 0-1,-1 1 0,1-1 0,0 1 1,0-1-1,1 1 0,-1 0 1,2-4-1,2 2-70,-1 0-1,1 0 1,0 0 0,0 0 0,7-3 0,-2 1 8,0 0 0,0 1 1,1 0-1,0 1 1,0 0-1,0 1 0,0 0 1,1 1-1,-1 0 1,23 0-1,-33 2-4,-1 0-1,1 1 1,0-1 0,0 0-1,-1 1 1,1-1 0,0 0-1,-1 1 1,1-1-1,0 1 1,-1-1 0,1 1-1,-1 0 1,1-1 0,-1 1-1,1-1 1,-1 1-1,1 0 1,-1 0 0,0-1-1,1 1 1,-1 0 0,0 0-1,1-1 1,-1 1 0,0 1-1,5 25-91,-4-20 80,3 19 12,-2 1-1,-2-1 1,-2 38 0,1-56-10,-1-1-1,0 1 1,0-1 0,0 1 0,-1-1 0,0 0-1,-1 0 1,1 0 0,-1-1 0,-8 11 0,-8 8-65,-26 27 1,35-41 68,-198 189-44,209-200 1,9 0-13,1-1 69,0 0 0,0 0-1,0-1 1,13-5-1,36-5 25,74 11 6,-74 1-122,-58 0 38,0 1-1,0-1 0,0 0 1,0 1-1,0-1 0,0 1 1,0-1-1,0 1 0,0-1 1,-1 1-1,1-1 0,0 1 1,0 0-1,0 0 0,-1-1 1,1 1-1,0 0 0,-1 0 1,1 0-1,-1 0 0,1 1 1,0-1-212,-1 0 0,1 0 1,0 0-1,-1 0 0,1 0 1,0 0-1,0 0 0,0 0 1,-1 0-1,1 0 0,0 0 1,0-1-1,0 1 0,0 0 1,1-1-1,-1 1 0,0-1 1,0 1-1,0-1 0,0 1 1,1-1-1,1 0 0,4 0-2022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1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33 1400,'0'0'10571,"0"-32"-10235,-12 32-664,-4 0-977,-3 0-3984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2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8 24,'0'0'9423,"-1"-1"-9382,0 0 0,0 1 0,0-1 0,1 0 0,-1 1-1,0-1 1,0 1 0,0-1 0,0 1 0,0 0 0,0-1-1,-1 1 1,1 0 0,0 0 0,-1 0 0,-2 0-34,-1 0 1,1 1-1,0-1 1,0 1-1,0 0 1,0 1-1,0-1 1,1 0-1,-1 1 1,0 0-1,1 0 1,-1 0-1,1 1 1,-5 3-1,1 0-3,1 1 0,0 0 1,0 0-1,0 0 0,1 0 0,-5 12 0,-1 2 3,2 1-1,0 0 1,2 1 0,-6 30 0,4-12 3,3 1 0,1 1 1,2-1-1,2 0 1,7 61-1,-5-94-48,1 0 0,0-1 1,1 1-1,0-1 0,0 1 0,1-1 0,0 0 0,1 0 0,-1-1 0,1 1 1,1-1-1,0 0 0,9 9 0,-10-11-371,1-1 1,-1 1-1,1-1 0,0-1 1,0 1-1,0-1 0,0 0 0,1 0 1,0-1-1,-1 0 0,8 2 1,3-3-3456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 4809,'0'0'5737,"-111"203"-5561,80-136-96,-1 8-64,0 7-16,-3 7-56,-5 11-152,-12 36-296,5-22-896,3-14-3033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3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62 408,'0'0'6912,"1"-6"-6305,1 3-543,-1-1 0,1 1 0,-1 0-1,1 0 1,0 0 0,0 0 0,1 0 0,-1 1 0,0-1 0,1 1 0,0-1-1,0 1 1,-1 0 0,1 0 0,0 0 0,1 0 0,-1 1 0,0-1-1,0 1 1,1 0 0,-1 0 0,1 0 0,-1 0 0,1 1 0,-1-1 0,5 1-1,-7 0-56,0-1-1,1 1 0,-1 0 0,0 0 0,0 0 0,0 0 0,0 0 0,0 0 0,0 0 0,1 0 1,-1 0-1,0 0 0,0 0 0,0 1 0,0-1 0,0 1 0,0-1 0,0 1 0,0-1 1,0 1-1,0-1 0,0 1 0,0 0 0,0 0 0,0-1 0,1 3 0,-2-1-22,1 1-1,0 0 0,-1 0 0,1 0 1,-1-1-1,0 1 0,0 0 0,0 0 1,-1 3-1,1 11 98,0-10-62,-1 1 0,0-1 1,0 1-1,-1-1 0,0 0 0,0 0 0,-1 0 1,-5 11-1,5-13-16,3-5-25,0 1 0,0-1 1,0 0-1,0 1 0,0-1 0,0 1 0,0-1 1,0 0-1,0 1 0,0-1 0,0 1 0,0-1 0,0 0 1,1 1-1,-1-1 0,0 1 0,0-1 0,0 0 1,1 1-1,-1-1 0,0 0 0,0 1 0,1-1 0,-1 0 1,0 1-1,0-1 0,1 0 0,-1 0 0,0 1 0,1-1 1,-1 0-1,0 0 0,1 0 0,-1 0 0,1 1 1,-1-1-1,0 0 0,1 0 0,-1 0 0,1 0 0,-1 0 1,0 0-1,1 0 0,-1 0 0,1 0 0,-1 0 1,1 0-1,29 0 73,-21-1-154,16 0 43,-17 0 38,1 1-1,-1 0 1,0 0 0,1 1 0,9 1 0,-16-1-16,-1 0 0,1 0 0,-1 0 0,0 0 0,0 0-1,1 1 1,-1-1 0,0 0 0,0 1 0,0-1 0,-1 1 0,1-1 0,0 0 0,0 1 0,-1 0 0,1-1 0,-1 1 0,1-1 0,-1 1 0,0 0-1,0-1 1,0 1 0,1 0 0,-2 2 0,-2 43-298,1-40 343,0 0 1,0 0-1,-1 0 1,-1 0 0,1-1-1,-1 1 1,0-1 0,0 0-1,-1 0 1,-7 8-1,0-1 13,-1-1 0,-1 0 0,-19 13-1,30-23 19,-1 0 1,1 0-1,0 0 0,-1-1 0,1 1 0,-1-1 0,0 0 1,1 0-1,-1 0 0,-6 0 0,8-1-21,1 0 0,-1 0-1,0 0 1,0-1 0,0 1 0,1 0 0,-1-1-1,0 1 1,0-1 0,1 0 0,-1 1-1,0-1 1,1 0 0,-1 0 0,1 0-1,-1 0 1,1 0 0,-1-1 0,1 1-1,0 0 1,0-1 0,-2-1 0,-4-6-150,6 8-133,0 0 0,0 0 0,1 0 0,-1 0 0,0-1 0,0 1 0,1 0 0,-1 0 0,1 0 0,-1-1 0,1 1 0,0 0 0,-1 0 0,1-1 0,0 1 0,0 0 0,0-2 0,0-5-2131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4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1256,'0'0'8503,"32"-14"-7290,-23 12-1526,0 0 0,-1 1 0,1 0 0,0 0 0,0 1-1,18 2 1,23-2-4640,-30-3 1942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4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2593,'0'0'5770,"15"-2"-5478,116-7 295,-121 9-523,-2 0-24,1 0 0,-1 0 0,0 1 0,1 0 0,-1 0 0,9 3 0,-13-2-30,-1-1 0,0 1 0,0 0 0,0 0 0,0 0 0,-1 0 0,1 0 0,0 1 0,-1 0 0,0-1 0,0 1 0,0 0 1,0 0-1,0 0 0,0 0 0,-1 0 0,1 0 0,0 4 0,5 17 51,-1 0 0,-1 0 0,-1 1 0,-1 0 1,-1-1-1,-1 1 0,-6 49 0,2-46-36,-11 45-1,9-50-80,0 0 0,1 0-1,0 28 1,4-19-2903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5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96,'0'0'9474,"167"3"-9306,-136 4-120,-7-3-48,4 3-168,4-7-680,-9 4-1289,1-4-2063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5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0 288,'0'0'8463,"8"19"-7956,24 59-227,-29-69-238,0 1 0,0-1 0,-1 1 0,0 0 0,-1-1 0,0 1-1,-1 0 1,0 0 0,-2 14 0,0 11 26,2-20-62,-1 0 1,-1 1-1,0-1 1,-1 0-1,-1 0 0,0 0 1,-1-1-1,0 1 1,-1-1-1,-13 21 0,9-17-470,-1 0-1,-16 20 1,21-31-406,1-1 0,-1 0 0,-1-1 0,-12 10 0,-1-6-2978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06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40 392,'0'0'6432,"14"-6"-5550,41-18-148,-51 22-649,-1 1-1,1-1 0,0 1 1,-1 0-1,1 0 0,0 0 0,0 1 1,0 0-1,0-1 0,-1 1 1,6 1-1,2-1-62,-10 1-27,-1 0 1,1 0-1,-1 0 1,1 0-1,0 0 1,-1 0-1,0 1 1,1-1-1,-1 0 0,0 0 1,1 0-1,-1 0 1,0 1-1,0-1 1,0 0-1,0 0 1,0 0-1,0 0 0,-1 2 1,1-2-12,0 152-85,0-153 98,3 0-65,13 0-62,4 1 189,0-2 1,31-4-1,-44 4-495,0-1 0,0 0 0,0 0 0,-1-1 0,1 0 0,0 0 0,-1-1 0,0 0 0,0 0 1,10-8-1,-6 0-2676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18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0 120,'0'0'7170,"39"0"-4690,246 7-1546,-239-8-912,-4-1-5498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18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4777,'0'0'5249,"103"0"-5089,-67 0-144,3 4-16,21-4-776,-13 0-1745,-7 0-3856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2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0 200,'0'0'2929,"35"3"4067,-23-2-7268,0 0 367,0 0 0,-1 1 1,23 6-1,29 4-56,-18-10-78,-25-3-452,1 2 0,-1 1 0,0 0 0,38 11 0,-54-12 155,-1 1-462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24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4 592,'0'0'7218,"76"3"-6458,-57-3-120,9 0-112,0 0-128,7 0-184,1-3-144,8-1-72,-5 4-160,17 0-696,-13 0-1825,-3 0-2784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7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4 306 4401,'0'0'5228,"0"-15"-5011,-1-1-181,0 3-8,0 0 0,1 0 0,0 0 1,1 0-1,1 0 0,0 0 0,6-19 0,0 15 25,1 0-1,18-27 0,-21 36-24,-1 0 0,2 1 1,-1 0-1,1 0 0,0 1 1,0 0-1,13-8 0,-15 11-35,0 2 1,1-1-1,-1 1 0,0 0 0,1 0 1,0 0-1,-1 1 0,1-1 0,-1 2 1,1-1-1,0 1 0,-1-1 0,1 1 0,-1 1 1,0-1-1,1 1 0,-1 0 0,0 0 1,0 1-1,0-1 0,0 1 0,0 0 1,-1 1-1,0-1 0,7 7 0,52 59-2,-51-53 10,2 0 0,-1-1 0,2 0 0,0-1 0,1-1 0,0-1 0,26 15 0,-38-24-10,0-1 1,1 0-1,-1-1 1,1 1-1,-1-1 0,1 0 1,0 0-1,-1-1 1,1 1-1,0-1 1,0 0-1,-1 0 0,1-1 1,0 1-1,-1-1 1,1 0-1,0 0 1,-1-1-1,1 1 0,-1-1 1,1 0-1,-1 0 1,0-1-1,0 1 1,0-1-1,0 0 0,-1 0 1,1 0-1,-1 0 1,0-1-1,1 0 1,-2 1-1,1-1 0,4-8 1,-1 3 15,-1-1 0,0 1-1,-1-1 1,0 0 0,0 0 0,-1-1 0,-1 1 0,2-12 0,-1-25-3602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26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1 261 616,'0'0'7279,"2"-9"-6791,1-4-253,2 1 0,-1-1 0,2 1 0,-1 0 0,13-18 0,1-8-197,-15 30-33,0 0 1,0-1-1,1 2 1,7-11-1,35-49-5,-43 63-1,-4 4-14,0 36-784,2 85 1001,-4 132-166,0-244-116,0 1 1,0 0-1,-1-1 1,0 1 0,-6 12-1,-9 28-956,18-37-91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27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4 680,'0'0'11139,"0"-4"-10827,-8 4-2225,-8 0-3296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28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0 144,'0'0'9978,"-2"7"-9540,-5 11-338,-1 0 0,-13 22 0,10-21-89,-15 39 0,17-24-190,1 0 0,2 1-1,1-1 1,2 1-1,2 60 1,1-93-24,0 1-1,0-1 1,0 1 0,1-1 0,-1 1-1,1-1 1,0 0 0,0 1-1,0-1 1,0 0 0,0 1-1,0-1 1,0 0 0,1 0-1,-1 0 1,1 0 0,0 0 0,-1-1-1,1 1 1,0 0 0,0-1-1,0 1 1,0-1 0,0 0-1,1 1 1,-1-1 0,0 0-1,5 1 1,9 2-2475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29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104 290 160,'0'0'7714,"16"-13"-7329,5-4-271,-8 8-25,-1-1 0,0 0-1,0-1 1,-2 0 0,1-1-1,8-13 1,-15 18-15,0 0 1,-1 0-1,0-1 0,0 1 1,-1-1-1,0 1 0,0-1 0,-1 0 1,0 0-1,0 0 0,-1 0 1,0 0-1,-1-8 0,1 0 32,0 14-101,-1 1 0,1-1 0,-1 0 1,0 0-1,1 1 0,-1-1 0,0 0 1,0 1-1,0-1 0,0 1 1,0-1-1,-1 1 0,1 0 0,0-1 1,-1 1-1,1 0 0,-1 0 1,1 0-1,-1 0 0,1 0 0,-1 0 1,0 0-1,1 1 0,-1-1 1,0 1-1,0-1 0,0 1 0,1-1 1,-1 1-1,-2 0 0,-10-2-78,0 0 0,-25 1-1,34 1 45,-6 0 0,8 0 19,0 0-1,0 0 0,0 0 1,0 0-1,0 0 0,0 1 0,0 0 1,0-1-1,-4 2 0,6-1 6,0 0 0,0 0 1,0 0-1,0 0 0,0 0 0,1 1 0,-1-1 0,0 0 1,0 0-1,1 1 0,-1-1 0,1 0 0,-1 1 0,1-1 1,0 0-1,-1 1 0,1-1 0,0 1 0,0-1 0,0 0 1,0 1-1,0-1 0,1 2 0,7 173-55,-5-138 47,-1 130-560,-4-84-156,2-83 712,-35-2 601,32 1-582,0-1 1,0 0-1,0 0 0,0-1 1,0 1-1,1-1 0,-1 1 1,0-1-1,1 0 1,-1 0-1,1 0 0,0 0 1,0-1-1,0 1 0,0 0 1,0-1-1,0 0 0,1 1 1,-1-1-1,1 0 1,0 0-1,0 0 0,0 0 1,-1-6-1,-1-5 11,1 0 0,1 0 0,0-1-1,2-15 1,-1 9-8,1 18-156,-1-1 1,1 1-1,0-1 1,0 1 0,0 0-1,1-1 1,-1 1-1,1 0 1,-1 0-1,1 0 1,0 0-1,0 0 1,1 0-1,-1 1 1,1-1-1,-1 1 1,1-1-1,0 1 1,-1 0-1,5-2 1,-2 1-185,0-1 0,-1 0 0,0 0 1,0 0-1,0 0 0,0-1 0,3-4 0,-2-2-1988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29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7 624,'0'0'8362,"4"0"-8242,16 0-8,0 0 8,8 0-56,3 0-64,1 0-248,0 0-752,7 0-577,-7-7-1247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0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8 992,'0'0'4917,"18"-1"-4373,147-5 514,-152 6-973,-8 0-42,0-1-1,1 1 1,-1 1 0,0-1-1,0 1 1,6 1-1,-9-1-30,-1 0 0,1-1 0,-1 1 0,0 0 0,0 0 0,1 0 0,-1 0 0,0 0 0,0 0 0,0 0 0,0 0-1,0 0 1,0 0 0,0 1 0,0-1 0,-1 0 0,1 1 0,0-1 0,-1 1 0,1-1 0,-1 0 0,0 1 0,1-1 0,-1 1 0,0-1-1,0 3 1,2 6 18,-1 0 0,-1 0 0,0 0 0,0 0 0,-1 0 0,0 0 0,-1 0 0,0 0 0,0-1 0,-1 1 0,-7 15 0,-14 19 26,-27 68 0,44-92-817,1 1 0,0-1 0,1 1-1,2 0 1,0 0 0,0 24-1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0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1032,'0'0'6730,"190"0"-6546,-146 0-184,-5 0-56,1 0-488,0 0-681,-9 0-1007,-3 0-457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0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1 440,'0'0'7655,"13"13"-6945,43 45-172,-52-52-460,1-1-1,-1 1 1,0 0 0,0 0-1,0 0 1,-1 0-1,0 1 1,0-1 0,-1 1-1,0 0 1,2 11-1,-2-3-16,-1 1 1,-1-1-1,-2 25 0,0-11-23,0-10-69,-1-1-1,0 0 1,-2 0 0,0-1-1,-1 1 1,0-1 0,-13 22-1,0-3-1300,-2 0 1,-31 38-1,28-43-1762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1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0 160,'0'0'6201,"25"0"-5627,79 1-54,-100-1-467,1 0 1,0 1-1,-1-1 1,1 1-1,-1 0 1,1 0-1,-1 1 1,1-1-1,-1 1 0,0 0 1,7 4-1,-9-5-42,-1 0-1,1 1 0,-1-1 1,0 1-1,1-1 0,-1 1 0,0-1 1,0 1-1,0 0 0,0-1 1,0 1-1,-1 0 0,1 0 0,0-1 1,-1 1-1,1 0 0,-1 0 1,0 0-1,0 2 0,0 1 9,-1 0 1,0 0-1,0 0 0,0 0 1,0 0-1,-1 0 0,0 0 0,0 0 1,-1-1-1,1 1 0,-1-1 0,0 0 1,0 0-1,-5 5 0,-2 2 32,5-7-42,1 0 0,-1 1 0,1-1 0,0 1 0,0 0 0,1 0 0,-1 0-1,1 1 1,0-1 0,1 1 0,-1 0 0,1-1 0,0 1 0,1 0 0,-1 0 0,0 11 0,2-17-5,1 1 0,-1 0 0,0-1 0,1 1 0,-1-1 0,1 1 0,-1-1 0,1 1 1,0-1-1,-1 0 0,1 1 0,-1-1 0,1 0 0,0 1 0,-1-1 0,1 0 0,0 0 0,-1 1 0,1-1 0,0 0 0,-1 0 0,1 0 0,0 0 1,1 0-1,24 2 142,-19-2-101,116 3-63,-43-10-4158,-43-3-293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3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1 624,'0'0'10369,"25"0"-9988,14 0-302,39 0-1313,88 10 0,-91-6-4744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0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29 1872,'0'0'2397,"-32"1"-4524,32-1 2123,0 0 0,0 0 0,0 0 1,-1 0-1,1 0 0,0 0 0,0 0 1,0 0-1,0 0 0,0 0 0,0 0 0,-1 0 1,1 1-1,0-1 0,0 0 0,0 0 1,0 0-1,0 0 0,0 0 0,0 0 1,0 1-1,0-1 0,0 0 0,-1 0 0,1 0 1,0 0-1,0 0 0,0 0 0,0 1 1,0-1-1,0 0 0,0 0 0,0 0 0,0 0 1,0 0-1,0 1 0,0-1 0,0 0 1,0 0-1,1 0 0,-1 0 0,0 0 0,0 1 1,0-1-1,0 0 0,0 0 0,0 0 1,0 0-1,0 0 0,0 0 0,0 0 1,1 1-1,-1-1 0,0 0 0,0 0 0,0 0 1,0 0-1,0 0 0,0 0 0,1 0 1,-1 0-1,0 0 0,0 0 0,0 0 0,0 0 1,1 0 94,-1 0 1,0 0 0,0 1 0,1-1 0,-1 0 0,0 0-1,0 0 1,1 0 0,-1 0 0,0 0 0,0 0 0,1 0-1,-1 0 1,0-1 0,0 1 0,1 0 0,-1 0-1,0 0 1,0 0 0,0 0 0,1 0 0,-1 0 0,0-1-1,0 1 1,0 0 0,1 0 0,-1 0 0,0 0 0,0-1-1,0 1 1,0 0 0,0 0 0,1 0 0,-1-1 0,0 1-1,0 0 1,0 0 0,0-1 0,0 1 0,0 0-1,0 0 1,0-1 0,0 1 0,0 0 0,0 0 0,0 0-1,0-1 1,0 1 0,0-1 255,12-17-1950,-4 8-748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3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0 616,'0'0'8954,"103"0"-8514,-68 0-152,9 0-96,0 0-128,-1 0-64,9 0-368,-9 0-1096,-7 0-3393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5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77 132 600,'0'0'5905,"1"-8"-2393,3-28-2888,-2 31-628,0 0-1,1 0 1,-1 0 0,1 1-1,0-1 1,0 1 0,0 0 0,1 0-1,0 0 1,0 0 0,0 0-1,0 1 1,0 0 0,1 0 0,5-3-1,-3 2-35,1 1 0,0 0 0,0 1-1,0 0 1,0 0 0,0 0 0,1 1 0,-1 0-1,9 1 1,-15 0 20,0 1-1,0-1 1,-1 0-1,1 1 0,0 0 1,-1-1-1,1 1 1,-1 0-1,1 0 1,-1-1-1,1 1 1,-1 0-1,0 1 0,1-1 1,-1 0-1,0 0 1,0 1-1,0-1 1,0 0-1,0 1 1,0-1-1,0 1 1,0-1-1,-1 1 0,1 0 1,0-1-1,-1 1 1,0 0-1,1-1 1,-1 1-1,0 2 1,2 9 23,0 1 0,-2-1 1,0 15-1,0-16-32,-1-6 27,1-1 0,-2 1 0,1 0 0,-1-1 0,1 1-1,-1-1 1,-1 1 0,1-1 0,-1 0 0,0 0 0,0 0 0,-1-1 0,1 1 0,-6 4 0,-11 12-51,-37 29 0,27-24-16,19-17 66,-1 0 0,1-1 0,-2 0-1,1-1 1,-27 11 0,34-16 5,3-2-9,1 1 0,0-1 0,0 1-1,0-1 1,0 1 0,0-1 0,0 1 0,0-1 0,0 1-1,0 0 1,0 0 0,0-1 0,0 1 0,1 0 0,-1 0-1,0 0 1,1 0 0,-1 0 0,0 0 0,1 0 0,-1 0 0,1 0-1,0 1 1,-1-1 0,1 0 0,0 0 0,0 0 0,-1 0-1,1 0 1,0 1 0,0-1 0,0 0 0,1 0 0,-1 0-1,0 1 1,0-1 0,1 0 0,-1 0 0,0 0 0,1 0 0,-1 0-1,1 0 1,0 0 0,-1 0 0,1 0 0,0 0 0,-1 0-1,1 0 1,0 0 0,0-1 0,0 1 0,0 0 0,0 0-1,0-1 1,0 1 0,0-1 0,0 1 0,0-1 0,0 1 0,0-1-1,1 0 1,-1 0 0,0 1 0,0-1 0,0 0 0,0 0-1,3 0 1,139 3 700,0 1-4568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6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40 56,'0'0'11338,"0"-39"-10889,-4 39-1234,-16 0-1551,0 0-4442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7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0 224,'0'0'7087,"-10"12"-6470,1-3-585,-5 7 219,0 0-1,0 0 0,2 2 0,0-1 0,1 2 0,-11 22 0,6 6-350,2 0 0,3 1 0,1 0-1,3 1 1,-3 70 0,10-117-120,0 1 0,-1-1 0,1 0 0,0 1 0,0-1 0,1 0 0,-1 1 1,0-1-1,1 0 0,0 0 0,-1 1 0,1-1 0,0 0 0,0 0 0,0 0 0,0 0 0,1 0 0,-1 0 0,1 0 0,-1 0 1,3 2-1,19 5-4052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7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26 232,'0'0'6431,"-12"-4"-6028,-4-1-182,0 0 0,0 2 0,-1 0 0,1 0 0,-18 1 0,31 2-193,0 0 0,0 0 0,0 0 0,0 1-1,0 0 1,0-1 0,0 1 0,1 0 0,-1 0-1,0 0 1,0 1 0,1-1 0,-1 1 0,1-1-1,-1 1 1,1 0 0,0 0 0,0 0 0,0 0-1,0 0 1,0 1 0,0-1 0,0 1 0,1-1-1,-1 1 1,1-1 0,0 1 0,0 0-1,-2 5 1,0 6-27,1 0 0,0 0 0,0 0 0,2 27 0,0-35 2,0-4-21,0 0 0,1-1 1,-1 1-1,1-1 0,0 1 0,0 0 0,-1-1 1,1 1-1,0-1 0,0 0 0,0 1 0,0-1 1,1 0-1,-1 1 0,0-1 0,0 0 1,1 0-1,-1 0 0,1 0 0,-1 0 0,1-1 1,-1 1-1,1 0 0,0-1 0,-1 1 0,1-1 1,0 0-1,-1 1 0,1-1 0,3 0 0,10 2-144,-1-1 0,25 0 0,-28-2 57,-5 2 55,1-1 1,0 0-1,0-1 0,0 0 0,-1 0 1,13-4-1,-17 4 70,0 0 0,0 0 0,-1 0 0,1 0 0,0 0 0,-1-1 0,1 1 0,-1-1 0,1 1 0,-1-1-1,0 1 1,0-1 0,0 0 0,0 0 0,0 0 0,0 1 0,0-1 0,0 0 0,-1 0 0,1 0 0,-1 0 0,1 0 0,-1 0 0,0 0 0,0 0 0,0 0 0,0-3 0,0-14 645,0 26-462,0 34-232,0-27 40,1 0 1,-2 0 0,0 0-1,0 0 1,-2 0 0,0 0-1,0 0 1,-1-1 0,-1 1-1,0-1 1,-11 19 0,7-18 7,0 0 0,-2 0 0,0-1 0,-19 18 0,24-25 19,0-1 1,0 1 0,-1-1-1,0-1 1,0 1 0,-1-1-1,1 0 1,-1-1-1,0 0 1,0 0 0,-9 2-1,11-4-4,1 0-1,0-1 0,0 0 1,-1 1-1,1-1 0,0-1 1,-1 1-1,-9-3 0,13 2-192,1 0 1,-1 0-1,0 0 0,1 0 0,-1 0 0,1 0 1,0 0-1,-1 0 0,1-1 0,0 1 1,0-1-1,0 1 0,0 0 0,0-1 0,0 0 1,0 1-1,0-1 0,1 0 0,-1 1 1,1-1-1,-1 0 0,1 0 0,-1 1 0,1-1 1,0 0-1,0 0 0,0 0 0,1-2 1,-1-13-2775,0 2 347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8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1736,'0'0'7810,"55"0"-7650,-43 0-72,0 0-88,0 0-392,3-7-664,-3 0-1833,0-4-1696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9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1 392,'0'0'6956,"17"0"-6241,125 0 640,-129 0-1266,0-1 4,-1 1-1,1 1 0,-1 0 1,1 0-1,20 7 0,-30-7-81,0 0 1,-1 0-1,1 0 0,0 1 0,-1-1 0,1 1 0,-1 0 0,1 0 0,-1 0 0,0 0 0,0 0 0,1 0 0,-2 1 0,1-1 0,0 1 0,0-1 0,-1 1 0,0 0 0,1 0 0,-1 0 0,0-1 1,-1 1-1,1 0 0,0 0 0,-1 0 0,1 0 0,-1 1 0,0-1 0,0 3 0,0 6-11,0 0 24,0 1 0,0-1 1,-1 0-1,-1 0 1,0 0-1,0 0 0,-7 19 1,-5 3-109,2 1 0,1 0 0,2 1 0,2 0 0,1 1 0,1 0 1,1 40-1,4-77-22,0 0 1,0 1 0,-1-1 0,1 0-1,0 1 1,-1-1 0,1 0-1,0 1 1,-1-1 0,1 0 0,0 0-1,-1 0 1,1 1 0,-1-1-1,1 0 1,-1 0 0,1 0 0,0 0-1,-1 0 1,1 0 0,-1 1-1,1-1 1,-1 0 0,1 0 0,-1 0-1,1-1 1,0 1 0,-1 0-1,1 0 1,-1 0 0,1 0 0,-1 0-1,1 0 1,0-1 0,-1 1-1,1 0 1,-1 0 0,1-1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9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1 784,'0'0'7730,"226"17"-7602,-182-17-128,-1 0-184,1 0-512,-9 0-961,-15 0-2344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39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0 208,'0'0'7732,"12"16"-7105,38 51-139,-45-58-426,0 1 0,0-1 0,-1 1 0,0 0 0,-1 0 0,0 1 0,0-1 0,-1 1 0,-1-1 0,0 1 0,0 0 0,-1-1 0,0 1 0,-3 14 0,2-4-25,0-11-21,-1 0-1,1-1 1,-2 1 0,1 0-1,-1-1 1,-1 0 0,-8 17-1,-41 59 37,39-64-59,-4 5-559,-42 47 1,51-63-615,-2-1 0,1 0 0,-24 15 0,6-11-3161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40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24 184,'0'0'9550,"7"-3"-9189,1 0-331,1 0-1,-1 0 0,1 0 0,0 1 0,0 1 1,0-1-1,11 1 0,14 0-13,-21 0 1,1 0-1,0 1 1,24 4 0,-36-3-34,0 0 1,0 0 0,0 0 0,0 0-1,0 0 1,0 1 0,0-1 0,0 1 0,-1-1-1,1 1 1,0-1 0,-1 1 0,0 0 0,1 0-1,-1 0 1,0 0 0,0 0 0,0 0-1,0 0 1,0 0 0,0 1 0,-1-1 0,1 0-1,-1 0 1,0 1 0,1-1 0,-1 0 0,0 1-1,-1 3 1,1-1-12,0 1 0,0-1-1,-1 0 1,0 1 0,0-1 0,0 0-1,-1 0 1,0 1 0,0-1 0,0 0-1,-5 7 1,-3 1 65,-1 0-5,1 2 0,-11 18 0,18-26-23,0-1-1,0 0 0,1 1 1,0-1-1,1 1 1,-1 0-1,1-1 1,0 1-1,1 9 0,1-15-1,0 0 0,0 0 0,0-1 0,0 1-1,0 0 1,1-1 0,-1 1 0,0-1-1,0 1 1,1-1 0,-1 0 0,1 1 0,-1-1-1,0 0 1,1 0 0,-1 0 0,0 0-1,1 0 1,-1 0 0,3-1 0,-1 1 25,7 0-22,6 1-251,0-1-1,-1 0 1,1-1 0,-1-1-1,1 0 1,-1-1 0,0-1 0,27-10-1,-5-7-4053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2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3977,'0'0'5873,"202"-22"-5537,-155 15-208,-3-3-128,-1 2-120,1 8-472,-9 0-992,-11 0-2913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1 799 912,'0'0'8262,"0"0"-8250,0 0 0,0-1 1,1 1-1,-1 0 0,0 0 0,0 0 0,1-1 1,-1 1-1,0 0 0,1 0 0,-1 0 1,1 0-1,-1 0 0,0 0 0,1-1 0,-1 1 1,0 0-1,1 0 0,-1 0 0,0 0 1,1 0-1,-1 1 0,0-1 0,1 0 0,-1 0 1,1 0-1,-1 0 0,0 0 0,1 0 1,-1 0-1,0 1 0,1-1 0,-1 0 0,0 0 1,0 1-1,1-1 0,58 132 20,-52-119-27,0-1 0,1 1 1,0-2-1,11 13 0,-15-21-4,-1 0 1,0 0-1,1 0 0,0 0 0,-1-1 0,1 1 1,0-1-1,1 0 0,-1 0 0,0 0 1,0-1-1,1 0 0,-1 0 0,1 0 0,-1 0 1,1 0-1,4-1 0,-5 0-4,0 0 1,0 0-1,0 0 0,-1 0 0,1-1 0,0 0 1,0 1-1,0-2 0,-1 1 0,1 0 1,-1-1-1,1 1 0,-1-1 0,1 0 1,-1 0-1,0-1 0,0 1 0,0-1 0,0 1 1,-1-1-1,1 0 0,-1 0 0,1 0 1,-1 0-1,2-5 0,23-33 19,-3-2 0,-1 0 0,31-89 0,29-147-336,-14 43 185,-61 211 156,-3 15 25,-2 0 0,1-1 1,-1 1-1,-1-1 1,2-12-1,-4 22 239,0 17-238,-2 169-153,4 212 116,1-359-10,2 0 0,2 0 0,1-1 0,2 0 0,28 70 0,-29-89-53,-9-18 65,0 0 0,0-1 0,0 1 0,0 0 0,0 0 0,0 0 1,0 0-1,0 0 0,1-1 0,-1 1 0,0 0 0,0 0 0,0 0 0,0 0 0,0 0 0,1 0 0,-1-1 0,0 1 1,0 0-1,0 0 0,0 0 0,1 0 0,-1 0 0,0 0 0,0 0 0,0 0 0,1 0 0,-1 0 0,0 0 0,0 0 1,0 0-1,0 0 0,1 0 0,-1 0 0,0 0 0,0 0 0,0 0 0,1 0 0,-1 1 0,0-1 0,0 0 1,0 0-1,0 0 0,0 0 0,1 0 0,-5-336-85,5 308 31,2 0 0,1 1 0,1-1 0,2 1 0,1 0 1,0 1-1,2-1 0,1 2 0,1 0 0,19-29 1,-2 8-32,3 2 0,1 0 1,3 3-1,50-48 1,-72 76-126,0 1 0,0 0 0,1 1 0,32-17 0,-37 23-375,0 1 0,0 0 0,0 1 0,1 0 0,19-2 0,0 4-1191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4:55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18 104,'0'0'875,"-1"0"-775,-6 0 2307,0 1-2739,-1 0 0,1 0 1,-1 0-1,1 1 0,-8 3 0,8-3 481,-1 1-1,0-1 0,1-1 1,-1 0-1,-9 1 1,10-2 191,6 1-118,1-1-1,-1 0 0,1 0 0,-1 0 0,0 1 0,1-1 1,-1 0-1,0 0 0,1 0 0,-1 0 0,0 0 1,1 0-1,-1 0 0,1 0 0,-1 0 0,0-1 0,1 1 1,-1 0-1,0 0 0,-5-5 2433,6 5-2433,0-1 1,-1 1-1,1-2 0,0 2-144,42 3 50,73-4 0,-39-1-122,280 2-2,-137-11-21,-188 10 22,0-2 0,-1-1 0,32-9 0,-49 13-4127,-30 0-596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5:01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0 304,'0'0'1488,"22"3"6432,-15-2-6939,368-1-336,-346 1-638,38 7-1,-38-4-4,37 1-1,-17-6-1,159 8 0,-148-3-2,76-5-1,-44-1 0,132 9-229,-207-4-1591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5:58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43 576,'12'-11'8411,"1616"15"-6989,-1478-15-1067,-98-3 305,-17 9-827,-29 1-341,-23 2 47,-13 2-981,-4 0-2299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01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16,'-5'1'7619,"-9"1"-4685,31-1-2877,0 1-1,28 7 1,10 1 240,240 12 171,-250-20-459,201-2 12,11 1-1,-122 14-21,-73-7-2,66 1 1,862-13-261,-996 14-3135,-8-6-1712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7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3209,'0'0'5401,"21"0"-3897,0 0-1483,0 1 1,-1 1-1,1 1 1,34 9-1,-22-4-3080,60 8-1,-77-15 782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7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2785,'0'0'5961,"111"0"-5961,-83 7-680,-1 7-1409,1-7-2672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0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0 361 600,'0'0'9833,"2"-5"-9630,24-25 135,-3 3-248,29-43 0,-25 23-118,37-88 0,-48 89 22,-16 46 8,0 22-819,0 19 765,1 15 56,-2 0-1,-14 85 1,7-86-5,3 0 1,2 89-1,3-120 9,0-23 16,2-23-1076,7-3-1245,3-3-2676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1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40 3833,'0'0'5318,"-8"-7"-3293,8-25-5714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1.9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 2529,'0'0'4316,"-2"0"-4111,0 0-1,-1 0 0,1 0 0,0 0 0,0 0 0,0 1 0,0-1 0,0 1 0,0 0 0,0-1 0,-4 3 0,-10 19-110,1 0 0,0 1 1,2 1-1,0 0 0,-16 48 0,22-50-85,0-1-1,2 1 0,1 1 0,-2 27 1,2 91-13,4-107-19,1-24-188,0-1-1,0 0 1,1 1 0,0-1 0,0 0-1,1 0 1,1 0 0,-1-1-1,1 1 1,1-1 0,0 1-1,0-2 1,0 1 0,1 0-1,0-1 1,1 0 0,-1-1-1,1 1 1,9 5 0,8 7-2052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3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107 211 1360,'0'0'4929,"0"-32"-3616,0 23-1269,1 0 0,0 1 0,0-1 0,1 0 0,0 0 0,1 1 1,0-1-1,0 1 0,0 0 0,1 0 0,1 0 0,-1 1 0,1-1 1,0 1-1,1 0 0,0 1 0,0-1 0,0 1 0,1 0 0,7-5 0,-12 10-56,0-1-1,0 1 1,0 0-1,0 0 1,0 0-1,0 0 1,0 0-1,1 1 1,-1-1-1,0 0 0,0 1 1,1 0-1,-1-1 1,0 1-1,1 0 1,-1 0-1,0 1 1,1-1-1,-1 0 1,0 1-1,0-1 0,1 1 1,-1 0-1,0 0 1,0 0-1,0 0 1,0 0-1,0 0 1,0 0-1,0 1 1,0-1-1,-1 1 0,1-1 1,-1 1-1,1 0 1,-1 0-1,1 0 1,-1 0-1,0 0 1,0 0-1,0 0 1,0 0-1,0 0 0,0 0 1,-1 0-1,1 1 1,-1-1-1,1 4 1,0 4-1,0 0 1,0 0 0,-1 0 0,0 0 0,-1-1-1,0 1 1,-1 0 0,0 0 0,0-1-1,-1 1 1,0-1 0,-1 0 0,0 0-1,0 0 1,-1 0 0,-7 9 0,-31 39-82,-3-1 1,-94 88 0,139-144 91,0 1 1,0 0-1,0 0 1,1 0-1,-1 0 1,0 0-1,0 0 1,1 0-1,-1 0 1,0 0 0,1 0-1,-1 0 1,1 1-1,-1-1 1,1 0-1,0 0 1,0 0-1,-1 1 1,1-1-1,0 2 1,0-3-19,29 8 252,-7-2-182,1-1 0,0-1 0,0-1 0,0-1-1,0-1 1,38-3 0,-7 0-3502,-34 2-1052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0 3793,'0'0'6285,"-14"9"-6114,3-4-137,3 0-10,-1-1 0,1 2 1,-1-1-1,2 1 1,-1 0-1,1 1 1,-1-1-1,2 1 1,-1 1-1,-5 9 1,-5 10 29,1 1 0,2 1 0,1 1 0,1 0 0,2 0 1,1 1-1,-6 34 0,5 3-302,3 0 0,3 86 0,3-141-165,2 0-1,-1-1 1,2 1 0,-1 0-1,2-1 1,0 1 0,0-1-1,1 0 1,0 0 0,1 0-1,1-1 1,0 0 0,12 17-1,10 4-4040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4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2721,'0'0'7142,"6"0"-5555,220 0-6434,-189 0 837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5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0 3425,'0'0'6165,"0"9"-5916,-1 9-177,-1-1-1,-1 0 1,-1 0-1,0 0 0,-11 26 1,9-26-67,0 1 0,1-1 1,1 1-1,0 0 0,-1 31 1,5-48-18,-1 0 1,1 0 0,0 0 0,0 1-1,0-1 1,0 0 0,1 0 0,-1 0-1,0 0 1,0 0 0,1 0 0,-1 1-1,1-1 1,-1 0 0,1 0-1,-1 0 1,1 0 0,-1 0 0,1 0-1,0-1 1,0 1 0,1 2 0,0-3-37,1 1 0,-1 0 0,0-1 0,1 1 0,-1-1 0,0 0 0,1 0 1,-1 0-1,4 0 0,6-1-49,-11 1 89,8 1-19,0 0 0,1-1 0,-1-1 0,0 0 0,0 0 1,1 0-1,-1-1 0,0-1 0,0 1 0,-1-2 0,1 1 0,14-9 0,1-3 112,23-19 40,-46 33-28,-1 20-672,-2 59 679,0-30-1959,7 74 0,-1-109 368,3-8-315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5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 3137,'0'0'5906,"1"5"-5688,12 67 13,-4 0 0,-3 0 0,-4 104 0,-2-157-215,-1 2-257,-1 0 0,-1 0 0,0 0 0,-2 0 0,-1 0 0,0-1 1,-1 0-1,-2 0 0,0-1 0,-22 35 0,6-16-2189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6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57 4321,'0'0'5065,"17"-9"-4773,55-27-4,-69 34-280,0 1-1,0-1 1,0 1-1,0 0 1,0 0-1,1 0 1,-1 0-1,0 0 1,1 1-1,-1-1 1,0 1-1,1 0 1,-1 0-1,1 1 1,-1-1-1,6 2 1,-4-1-76,-5-1 63,1 1 0,0-1 0,0 1 0,0 0 1,-1-1-1,1 1 0,0 0 0,-1-1 0,1 1 0,0 0 0,-1 0 0,1 0 0,-1-1 0,1 1 0,-1 0 0,0 0 0,1 0 0,-1 0 1,0 0-1,0 0 0,1 0 0,-1 0 0,0 0 0,0 0 0,0 1 0,0 33-74,-1-24 34,1-2 41,-1 0 1,0 1-1,0-1 0,-1 0 0,-1 0 1,0 0-1,0 0 0,0 0 0,-1-1 1,-1 1-1,1-1 0,-1 0 0,-1 0 1,1-1-1,-11 11 0,13-14 4,-19 22 19,-32 52 1,54-78-20,0 1 1,-1-1-1,1 0 1,0 1-1,-1-1 1,1 1-1,0-1 0,0 1 1,0 0-1,0-1 1,0 1-1,-1-1 1,1 1-1,0-1 1,0 1-1,0-1 1,0 1-1,1-1 0,-1 1 1,0 0-1,0-1 1,0 1-1,0-1 1,0 1-1,1-1 1,-1 1-1,0-1 1,1 1-1,-1 0 1,18 6 28,33-5 28,-40-2-52,155 0-1264,-120 0-1075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39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104 168 2497,'0'0'5418,"-4"-4"-4853,3 3-513,-1-1 0,1 0-1,-1 0 1,1 0 0,0 0-1,0 0 1,0 0-1,0 0 1,0-1 0,0 1-1,1 0 1,-1-1-1,1 1 1,-1 0 0,1-1-1,0 1 1,0 0-1,0-1 1,0 1 0,0 0-1,1-1 1,-1 1-1,1 0 1,0-1 0,-1 1-1,1 0 1,0 0-1,0 0 1,0 0 0,1 0-1,-1 0 1,0 0-1,1 0 1,-1 0 0,4-2-1,6-7-39,1 0 0,-1 1 1,25-16-1,-29 22-39,-1 0 1,1 1-1,0 0 1,0 0-1,0 1 1,0 0-1,0 0 1,0 1-1,0 0 1,13-1-1,-19 3 15,0 0 0,0-1-1,0 1 1,0 0 0,0 0-1,0 0 1,0 0-1,0 0 1,0 0 0,-1 0-1,1 0 1,0 0 0,-1 0-1,1 1 1,-1-1-1,1 0 1,-1 0 0,1 0-1,-1 1 1,0-1-1,0 0 1,0 1 0,0-1-1,0 2 1,4 36-113,-3-2 42,0-26 62,0-1 0,0 0-1,-2 1 1,1-1 0,-1 0-1,0 1 1,-1-1-1,-1 0 1,1 0 0,-1 0-1,-6 11 1,-6 3 9,-1-1-1,-1 0 1,-1-1 0,-1-1-1,-1-1 1,-1-1-1,-1-1 1,0 0 0,-1-2-1,-47 25 1,118-37-456,42-13 640,77-3-367,-148 12-203,-11-1-56,-1 1 0,1 0 0,0 1 0,0-1 1,0 2-1,-1-1 0,10 3 0,0 4-1323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0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11 4281,'0'0'7426,"-16"-11"-7426,28 15-2897,4 7-104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0.5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 3177,'0'0'3766,"-8"21"-3423,-25 70 53,30-78-312,-1-1 1,2 1 0,-1 0-1,2 0 1,0 0 0,0 0-1,1 0 1,2 15 0,0 15 90,-1-35-170,-1 0 0,1-1 0,0 1 0,1-1 0,0 1 0,0-1 0,1 0 0,0 0 0,0 0 0,1 0 0,6 9 0,-7-11-207,0-1 0,0 0 0,1 0 0,-1 0 0,1 0 0,0-1-1,1 1 1,-1-1 0,0 0 0,1 0 0,0-1 0,0 1 0,0-1 0,0 0-1,0 0 1,0-1 0,5 1 0,15 2-2759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1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80,'0'0'7411,"11"-6"-6842,-10 6-559,8-4 84,0 0 1,0 0-1,1 1 0,-1 0 0,1 0 0,0 1 1,0 1-1,13-1 0,-13 1-42,8 2-175,-18 0 118,1-1-1,-1 0 1,1 0 0,-1 1 0,1-1 0,-1 0 0,1 1 0,-1-1-1,1 1 1,-1-1 0,0 1 0,1-1 0,-1 0 0,0 1 0,0-1 0,1 1-1,-1 0 1,0-1 0,0 1 0,0-1 0,1 1 0,-1-1 0,0 1 0,0-1-1,0 1 1,0 0 0,0-1 0,0 2 0,0 4-29,-1 0 0,1 0 0,-1 1 0,-1-1 0,1 0 0,-1 0 0,0 0 0,0 0 0,-1 0 1,1 0-1,-1-1 0,-1 1 0,1-1 0,-1 0 0,0 0 0,0 0 0,-7 6 0,2 0-22,-2 0-5,8-9 49,1 0-1,0 0 0,-1 0 1,1 0-1,0 1 1,1-1-1,-1 1 0,0-1 1,1 1-1,-1 0 0,1 0 1,0-1-1,-1 5 1,2-6 4,130-1-227,-128 0 224,1 1 0,-1-1-1,0 0 1,1 1 0,-1 0 0,0 0 0,1 0-1,-1 0 1,0 0 0,0 0 0,0 0-1,0 1 1,0-1 0,0 1 0,0-1 0,0 1-1,0 0 1,-1 0 0,1 0 0,-1 0 0,1 0-1,-1 0 1,0 0 0,0 0 0,0 0 0,0 1-1,0-1 1,-1 0 0,1 1 0,0 4 0,2 8-40,-1 0 1,-1 0-1,0 27 1,-1-32 116,-1-8-36,1 0-1,-1 0 1,0 0-1,1 0 1,-1-1-1,0 1 1,0 0-1,0-1 1,0 1-1,-1 0 1,1-1-1,0 0 1,-1 1-1,1-1 1,-1 0 0,1 1-1,-1-1 1,1 0-1,-1 0 1,0 0-1,0-1 1,0 1-1,1 0 1,-1-1-1,0 1 1,0-1-1,-4 1 1,-5 1 221,0 0 1,0 0-1,-18 0 1,22-3-395,-1 1 0,0 0 0,1 1 0,-1 0 0,1 0 1,0 0-1,-1 1 0,1 0 0,-8 4 0,3-2-2144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2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0 3897,'0'0'5933,"-6"4"-4036,198 14-3063,-146-18-482,-8 0-1840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2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2601,'0'0'3087,"0"3"-2470,-2 28 680,1-20-1157,0 0 1,1 1-1,0-1 1,4 23-1,-3-33-151,0-1 0,-1 1-1,1 0 1,0 0-1,0-1 1,-1 1-1,1-1 1,0 1 0,0-1-1,0 1 1,0-1-1,0 1 1,0-1-1,0 0 1,0 1 0,0-1-1,0 0 1,0 0-1,0 0 1,0 0-1,0 0 1,2 0 0,29-1-533,-25 1 453,-3 0 102,-1 1 1,1-1-1,0-1 1,-1 1-1,1 0 0,-1-1 1,1 0-1,-1 0 1,1 0-1,-1 0 0,0-1 1,1 1-1,-1-1 1,0 0-1,0 1 0,0-2 1,3-2-1,-4 3 15,-1 2-22,-1-1 0,1 1 0,-1-1 0,1 1 0,-1-1 0,1 1 0,0 0 0,-1-1 0,1 1 0,-1 0 0,1 0 0,0-1 0,-1 1 0,1 0 0,0 0 0,0 0 0,-1 0 0,1 0 0,0 0 0,0 0 34,-11 242 692,9-222-790,0 55-2998,1-63 1291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5233,'0'0'4324,"0"-22"-4224,1-65-75,-1 85-28,0 1 0,0-1 1,0 0-1,0 1 0,0-1 0,0 0 0,0 1 0,1-1 1,-1 1-1,1-1 0,-1 1 0,1-1 0,-1 1 0,1-1 1,0 1-1,0-1 0,0 1 0,0 0 0,0-1 0,0 1 1,0 0-1,0 0 0,0 0 0,1 0 0,-1 0 0,0 0 1,1 0-1,-1 0 0,0 1 0,1-1 0,-1 0 0,3 0 1,-2 1-20,0 0 0,0 0 0,-1 0 0,1 0 0,0 1 0,-1-1 0,1 0 0,0 1 0,-1-1 0,1 1 0,-1 0 0,1-1 0,-1 1 0,1 0 0,-1 0 0,1 0 0,-1 0 0,0 0 0,0 0 0,2 3 0,1 2 14,-1 1 0,0 0-1,0-1 1,0 1 0,-1 1-1,0-1 1,-1 0 0,0 0 0,1 8-1,-1 73-31,-2-53 22,1 96-19,0-129 65,0-12 273,3-8-325,0 0 1,0 1-1,2 0 0,0 0 0,1 0 1,1 0-1,12-20 0,13-37-6,-26 58 12,-3 7 16,1 0 1,-1 0 0,-1-1 0,1 0 0,0-15 0,-3 23 39,0 13-248,0 262 135,0-273 75,0 1 0,0-1 0,0 1 0,0-1 0,0 0 0,0 1 0,0-1 0,0 0 0,0 1 0,0-1 0,1 0 0,-1 1 0,0-1 0,0 1 0,0-1 0,0 0 0,1 0 0,-1 1 0,0-1 0,0 0 0,1 1 0,-1-1 0,0 0 0,0 0 0,1 1 0,-1-1 0,0 0 0,1 0 0,-1 0 0,0 0 0,1 1 0,-1-1 0,0 0 0,1 0 0,-1 0 0,1 0 0,-1 0 0,0 0 0,1 0 0,-1 0 0,0 0 0,1 0 0,-1 0 0,1 0 0,-1 0 0,0 0 0,1 0 0,-1-1 0,0 1 0,1 0 0,-1 0 0,0 0 0,1-1 0,-1 1 0,0 0 0,0 0 0,1 0 0,-1-1 0,0 1 0,1-1 0,19-17 0,0-12 40,-2-1 0,-1-1 0,-2 0 0,-1-1 0,-2-1 0,10-41 0,-24 95 44,1-1 0,3 31 1,0-1-90,-2 170-2368,1-194 80,6-9-763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3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 4137,'0'0'4842,"7"13"-4622,1 0-180,0 1-1,-1 0 0,-1 0 1,0 0-1,-2 1 0,1-1 1,3 25-1,-4 0-20,-2 0-1,-1 0 1,-6 46 0,2-72-185,0-1 1,-1 0-1,0 0 1,-1 0 0,0 0-1,-1-1 1,-1 0-1,1 0 1,-14 14 0,10-10-522,-18 25-2064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3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3201,'0'0'3463,"18"-2"-3203,8-2-220,-9 1-34,0 0 0,0 2 0,22 0 0,-38 1-9,-1 0-1,1 0 0,0 1 1,-1-1-1,1 0 0,0 0 1,-1 1-1,1-1 0,-1 0 1,1 1-1,0-1 1,-1 0-1,1 1 0,-1-1 1,1 1-1,-1-1 0,1 1 1,-1-1-1,0 1 0,1-1 1,-1 1-1,0-1 1,1 1-1,-1 0 0,0-1 1,1 2-1,4 25-78,-5-18 78,0 1 1,-1-1-1,-2 17 0,0-20 7,1 0 0,0 0 0,-1 0 0,0-1-1,-1 1 1,1-1 0,-7 7 0,7-8 48,0-1 0,-1 2 0,2-1 0,-1 0 0,0 0 0,1 1 0,0-1 0,0 1 0,0 0 0,1 0 0,-1 0 0,1 0 0,0 0 1,0 5-1,1-9-17,0 0 0,0-1 0,1 1 1,-1 0-1,0 0 0,0-1 0,0 1 1,1 0-1,-1-1 0,0 1 0,1 0 1,-1-1-1,1 1 0,-1 0 0,1-1 1,-1 1-1,1-1 0,-1 1 0,1-1 1,-1 1-1,1-1 0,0 0 0,-1 1 1,1-1-1,0 0 0,-1 1 0,1-1 1,0 0-1,0 0 0,-1 0 0,1 1 1,1-1-1,32 1-83,-22-2 99,87 1-1121,-55 0-1258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4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4561,'0'0'5705,"7"0"-5542,33-1-117,101 5-579,-122-2-647,-1 1-1,0 1 1,19 6 0,-25-4-270,-10-2-185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4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1192,'0'0'7578,"12"0"-7058,0 0-128,8 0-168,0 0-144,11 0-80,29 3-40,-5-3-640,-3 0-2177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6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2513,'0'0'6593,"0"-10"-6105,12 10-376,4 0-96,0 0 32,8 3-48,3 4-112,1-3-480,16 3-760,-13-7-753,-3 4-647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6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0 0 1800</inkml:trace>
  <inkml:trace contextRef="#ctx0" brushRef="#br0" timeOffset="1">0 0 1800,'28'179'5994,"-12"-179"-5474,0 0-376,3 7-80,1 0-64,16-4-416,0 5-1257,-5-8-983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7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3393,'0'0'5257,"4"0"-5265,15 0-160,13 0-272,4 4-96,19-1-689,-11 1-391,-5-1-648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7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17 0 2577</inkml:trace>
  <inkml:trace contextRef="#ctx0" brushRef="#br0" timeOffset="1">17 0 2577,'-16'178'1960,"24"-178"-1264,0 0-216,3 0 632,5 0-303,4 0-465,8-3-216,0-1-88,35 4-40,-12 0-1064,5 0-1129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49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8 343 1592,'-8'-7'10428,"8"6"-10244,0-5-189,1-1 1,0 1-1,0 0 1,0 0-1,1 0 1,0-1-1,0 2 1,1-1-1,3-7 0,35-49-188,-14 24 105,26-61-95,-19 32-22,-38 181-1064,-3 10 1277,6-81 2,-14 85 1,8-81-10,5-31 5,0-1-1,-2 1 1,-4 16 0,7-13 49,17-14-6550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0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5737,'0'0'4449,"0"-4"-4369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2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 3833,'0'0'4848,"9"-4"-4535,2 0-237,0 1 0,-1 0-1,1 0 1,0 1 0,21-1 0,-32 4-81,1 0 0,0 0 0,-1 0 0,1-1 0,-1 1 0,1 0 1,-1 0-1,0 0 0,1 0 0,-1 0 0,0 0 0,0 0 0,1 0 1,-1 0-1,0 0 0,0 0 0,0 0 0,0 0 0,0 0 0,-1 0 0,1 1 1,-3 27-39,-1-21 13,0 0 0,0 0-1,0-1 1,-1 1-1,0-1 1,-1 0 0,-8 8-1,-8 11-50,3-2 19,14-20 54,1 1 1,0 0-1,0-1 1,0 1-1,1 1 1,-1-1 0,1 0-1,1 1 1,-1 0-1,1 0 1,0-1-1,0 1 1,-1 11 0,5-16 3,0 0 0,0-1 0,1 1 0,-1-1 0,0 0 0,1 1 1,-1-1-1,1 0 0,-1 0 0,4-1 0,-3 1-23,70 0-2407,-56 0 50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1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0 4353,'0'0'3595,"-17"25"-3191,-53 79 27,56-82-279,0 1 0,2 0 0,1 1 0,0 0 0,2 1 0,1 0-1,-9 46 1,11-17-235,1 1-1,4 66 1,2-66-44,-1-44-188,0 0 0,2 0 1,-1 0-1,1-1 0,1 1 0,0-1 1,0 1-1,6 10 0,-1-2-1840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1.9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192 212 2969,'0'0'4385,"9"-9"-4185,-2 2-169,1 0 23,-1 0 0,1-1 0,-2 0 0,1 0 0,-1 0 0,0-1 0,-1 0 0,5-11 0,-8 13 18,-1-1-1,0 0 1,0 0-1,-1 0 0,0-14 1,0 6-22,-1 14-46,1 1 0,-1 0 0,1-1 0,-1 1 0,1 0 0,-1 0 1,0-1-1,1 1 0,-1 0 0,0 0 0,0 0 0,0 0 0,0 0 0,0 0 0,0 0 0,0 1 1,0-1-1,0 0 0,0 0 0,-1 1 0,1-1 0,0 1 0,0-1 0,-1 1 0,1-1 1,0 1-1,-3 0 0,-44-7-19,42 7 7,-1-2-10,-1 2-1,0-1 1,1 1 0,-1 0-1,1 1 1,-1 0 0,-9 2-1,15-2 18,0 0 0,-1 1 0,1-1 0,0 0 0,0 1 0,1-1-1,-1 1 1,0 0 0,1 0 0,-1 0 0,0 0 0,1 0 0,0 0-1,0 0 1,-1 0 0,1 0 0,1 0 0,-1 1 0,0-1 0,0 0-1,1 1 1,0-1 0,-1 1 0,1-1 0,0 5 0,-1 10 2,1-1-1,0 1 1,2 0 0,0 0 0,0 0 0,2-1-1,0 1 1,1-1 0,8 18 0,-5-8-225,-2 0 1,-1 1-1,0 0 1,-2-1-1,-2 1 0,-1 41 1,0-49 194,0-18 37,0 0 0,0 0-1,0 0 1,0 0 0,0 0 0,0 0 0,0 0-1,0-1 1,0 1 0,0 0 0,0 0 0,-1 0-1,1 0 1,0 0 0,-1 0 0,1 0 0,-1 0-1,1 0 1,-1-1 0,1 1 0,-1 0-1,0 0 1,1-1 0,-1 1 0,0 0 0,0-1-1,1 1 1,-1-1 0,0 1 0,0-1 0,0 1-1,0-1 1,0 0 0,0 1 0,1-1-1,-1 0 1,0 0 0,0 1 0,0-1 0,-2 0-1,1-1 6,-1 1-1,1-1 1,-1 1-1,1-1 0,0 0 1,-1 0-1,1 0 0,0-1 1,-1 1-1,1 0 1,0-1-1,0 1 0,0-1 1,1 0-1,-3-2 1,-20-23-62,12 15 50,0-1 0,1 0 0,-13-21 1,23 32-28,1 1 1,-1 0-1,0-1 1,1 1 0,-1-1-1,1 1 1,-1-1 0,1 1-1,0-1 1,0 1-1,0-1 1,0 0 0,0 1-1,0-1 1,0 1-1,0-1 1,0 1 0,1-1-1,-1 1 1,1-1 0,-1 1-1,1-1 1,0 1-1,-1 0 1,1-1 0,0 1-1,0 0 1,2-2-1,2-3-74,1 1-1,0 0 1,1 0-1,11-7 0,12-9-412,24-28-1687,-30 25-393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2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3777,'0'0'6161,"32"0"-5785,-13 0-264,5 0-64,8 0-48,19-4-392,-3-3-1024,-5 0-3137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3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1 257 2657,'0'0'6361,"3"-22"-6150,12-70-71,-13 82-118,1 0-1,0 1 1,0-1 0,1 1 0,0 0 0,0 0 0,1 0 0,9-11-1,9-20 39,-23 40-74,0-1 1,0 1-1,0 0 1,0-1-1,0 1 1,0 0-1,0-1 1,1 1-1,-1 0 1,0-1-1,0 1 1,0 0-1,0 0 1,0-1-1,1 1 1,-1 0-1,0 0 1,0-1-1,0 1 1,1 0-1,-1 0 0,0 0 1,1-1-1,-1 1 1,0 0-1,0 0 1,1 0-1,-1 0 1,0-1-1,1 1 1,-1 0-1,0 0 1,1 0-1,-1 0 1,0 0-1,1 0 1,-1 0-1,1 0 1,2 13-550,-4 98 288,3 133-2561,2-204 1521,3-9-49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3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71 3505,'0'0'4161,"-1"8"-4105,-4 30-42,1-1 0,2 1 1,2 0-1,5 39 1,-4-71-15,1 1 0,-1 0 1,1 0-1,0-1 1,1 1-1,0-1 0,0 0 1,0 0-1,0 0 1,9 10-1,-10-14-89,0 1 0,1-1 0,-1 0-1,0 0 1,1 0 0,0 0 0,-1 0 0,1 0 0,0-1 0,0 1-1,0-1 1,0 0 0,0 0 0,0 0 0,1 0 0,-1-1-1,0 1 1,0-1 0,1 0 0,-1 0 0,0 0 0,0 0 0,1-1-1,4-1 1,-5 1 80,-1 0-1,1-1 1,-1 1-1,1-1 1,-1 0-1,0 1 1,0-1-1,0 0 1,0-1-1,0 1 1,0 0-1,0 0 1,-1-1-1,1 1 1,0-4-1,21-45-192,-20 44 176,2-12 17,0 0 1,-2-1-1,0 1 0,-1-1 0,0 0 1,-2 0-1,0 1 0,-6-33 0,4 46 26,1 0 0,-1 0 0,-1 0 0,1 0 0,-1 0 0,0 1 0,-1 0 0,1-1 0,-1 1 0,0 0-1,0 1 1,-1-1 0,1 1 0,-1 0 0,0 0 0,0 0 0,-1 1 0,1 0 0,-1 0 0,1 0-1,-1 0 1,0 1 0,0 0 0,0 1 0,0-1 0,-1 1 0,-11-1 0,17 2-28,0 0 0,-1 1-1,1-1 1,0 0 0,0 1 0,0-1 0,0 0 0,0 1-1,-1 0 1,1-1 0,0 1 0,0 0 0,0-1 0,0 1-1,1 0 1,-1 0 0,0 0 0,0 0 0,0 0 0,1 0-1,-1 0 1,0 0 0,1 0 0,-1 0 0,1 0 0,-1 0-1,1 0 1,0 0 0,-1 2 0,-4 38-738,4-38 666,1 33-1125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4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3609,'0'0'4277,"9"18"-3900,2 1-258,-6-10-71,-1-1-1,1 0 0,-1 1 1,-1 0-1,0 0 0,0 0 1,-1 0-1,0 1 1,0-1-1,0 16 0,-1 158 291,-3-153-449,-1 1 1,-2-1 0,-17 59-1,-9-2-2799,19-57-66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4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 2961,'0'0'6217,"0"-4"-5794,0 3-409,0 0 1,0 0-1,0 0 1,0 1-1,0-1 1,0 0-1,0 0 1,0 0-1,0 0 1,1 0 0,-1 1-1,0-1 1,1 0-1,-1 0 1,1 0-1,-1 1 1,1-1-1,-1 0 1,1 0-1,-1 1 1,1-1-1,0 1 1,-1-1-1,2 0 1,1 0-6,0 0-1,0 0 1,0 0 0,-1 1-1,1-1 1,0 1 0,0 0-1,6 0 1,14-1 16,-12 0-36,1 1 0,-1 0-1,16 3 1,-26-3-4,0 1 0,-1-1-1,1 1 1,0-1 0,-1 1-1,1 0 1,0-1 0,-1 1 0,1 0-1,-1 0 1,1-1 0,-1 1-1,0 0 1,1 0 0,-1 0 0,0 0-1,0 0 1,1-1 0,-1 1 0,0 0-1,0 0 1,0 0 0,0 0-1,0 1 1,0 27-401,-1-22 302,2 13-86,-1-14 188,1 0 0,-1 0 0,0 1 0,-1-1 0,1 0 0,-1 0 0,-1 0 0,1 0 0,-1 0 0,-4 9 0,6-14 15,-1-1 0,1 1 0,0-1 0,-1 0 0,1 1 0,0-1 0,0 1 0,-1-1 0,1 1 0,0-1 0,0 1 0,0 0 0,0-1 0,-1 1 0,1-1 0,0 1 0,0-1 0,0 1 0,0-1 0,0 1 0,1-1 0,-1 1 0,0 0 0,0-1 0,0 1 0,0-1 0,0 1 0,1-1 0,-1 1 0,0-1 0,1 1 0,-1-1 0,0 0 0,1 1 0,-1-1 0,0 1 0,1-1 0,-1 0 0,1 1 0,-1-1 0,1 0 0,-1 1 0,1-1 0,-1 0 0,1 0 0,-1 0 0,1 1 0,-1-1 0,1 0 0,-1 0 0,2 0 0,34 0 18,-26 0-33,96 0-3023,-77 0-753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8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12 131 3017,'0'0'6372,"0"-14"-6134,1-47 10,-1 59-227,0 0 0,0 0 0,0 0-1,0 0 1,1 1 0,-1-1 0,1 0-1,-1 0 1,1 0 0,0 1 0,0-1-1,0 0 1,0 1 0,0-1 0,0 1-1,0-1 1,1 1 0,-1-1 0,0 1 0,1 0-1,-1 0 1,4-2 0,-1 1-25,1 0-1,-1 0 1,1 1 0,-1 0 0,1 0-1,6-1 1,-1 0 19,-5 1-37,0 0 0,0 0 1,0 1-1,-1-1 0,1 1 0,0 0 0,0 1 0,0-1 0,0 1 0,0 0 1,8 3-1,-10-3 3,-1 0 0,1 0 0,-1 1 0,1 0 0,-1-1 0,0 1 1,0 0-1,0 0 0,0 0 0,0 0 0,0 1 0,0-1 0,-1 0 1,1 1-1,-1-1 0,0 1 0,0 0 0,0-1 0,0 1 0,0 0 1,0 4-1,2 6-4,0 0 0,-2 0 0,1 0 1,-2 1-1,0-1 0,0 0 0,-1 1 1,-1-1-1,0 0 0,-1 0 0,-1 0 1,0 0-1,0-1 0,-1 0 0,-1 0 1,-11 18-1,9-18 25,-56 73-56,55-74 46,-1 0 1,0-1 0,-1-1 0,1 0-1,-17 11 1,87-19-512,247-1-224,-256-8-3316,-38 5 1426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6:59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6953,'0'0'1321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00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0 2833,'0'0'7408,"-25"1"-6561,20 0-836,-1 1 0,1 0 0,-1 0 0,1 1 0,0 0 0,0 0 0,0 0 0,0 0 0,1 1-1,-9 7 1,-42 48-19,46-47 17,-11 11-3,1 2 0,2 0 0,0 1 0,-18 39 0,27-46-92,1-1 1,0 1-1,2 1 1,0-1-1,1 1 0,1 0 1,-2 35-1,5-52 40,0-1 0,-1 1 0,1-1-1,0 1 1,0-1 0,1 0 0,-1 1 0,0-1-1,1 1 1,-1-1 0,1 1 0,0-1-1,0 0 1,0 0 0,0 1 0,0-1 0,1 0-1,-1 0 1,1 0 0,-1 0 0,1 0-1,0-1 1,-1 1 0,1 0 0,0-1 0,0 1-1,0-1 1,4 2 0,11 3-703,0-1 0,1 0 0,-1-1 1,1-1-1,22 0 0,23 1-3228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0 1 5705</inkml:trace>
  <inkml:trace contextRef="#ctx0" brushRef="#br0" timeOffset="1">0 1 5705,'258'217'3753,"-262"-203"-2865,-4 15-408,0 7-272,-4 13-128,0 5-80,-8 24-464,4-13-856,1-12-3593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00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20 4217,'0'0'4657,"-19"-4"-4524,-61-10-49,76 13-82,0 1 0,0 0 0,0 0 0,1 0-1,-1 0 1,0 0 0,0 1 0,0 0 0,0-1-1,0 2 1,1-1 0,-1 0 0,0 1 0,1-1 0,-1 1-1,1 0 1,0 1 0,-1-1 0,-4 5 0,2-1-1,1 0 1,0 1-1,0-1 1,0 1-1,1 0 0,-6 12 1,6-9-20,1 0 0,0 1 0,1-1 1,-1 0-1,2 1 0,0 0 0,0-1 0,1 1 1,0 0-1,3 18 0,-2-27-5,-1-1 0,0 0 0,1 0 0,-1 0 0,1 1 1,0-1-1,-1 0 0,1 0 0,0 0 0,0 0 0,0 0 0,0 0 0,0 0 0,0 0 1,0-1-1,0 1 0,0 0 0,0 0 0,0-1 0,0 1 0,1-1 0,-1 1 0,0-1 0,0 0 1,1 1-1,-1-1 0,0 0 0,3 0 0,45 1-664,-33-2 626,-6-1 60,0 0 0,-1 0 0,1-1 0,-1-1 0,0 1 0,0-2 0,0 1 0,0-1 0,-1 0 0,0-1 0,0 0 0,0 0 0,-1-1 0,0 0 0,0 0 0,0-1 0,-1 0 0,-1 0 0,9-15 0,-12-2 407,-3 20 55,1 15-487,1 40 29,0-16-14,-1 0 0,-1-1 0,-11 64 0,11-90 26,-1 1 1,0-1-1,0 0 0,-1 0 1,0 0-1,0 0 0,-1 0 1,0 0-1,0-1 0,0 0 0,-1 0 1,0 0-1,0-1 0,-1 1 1,1-1-1,-1 0 0,0-1 0,0 1 1,-1-1-1,1-1 0,-1 1 1,-13 4-1,5-5 31,0 0 0,0-2 1,0 1-1,0-2 0,-28-2 0,-1 0-135,43 2 16,1 0 0,0 0 1,-1 0-1,1 0 0,-1 0 1,1 0-1,0 0 0,-1 0 1,1 0-1,0 0 0,-1 0 0,1-1 1,0 1-1,-1 0 0,1 0 1,0 0-1,-1-1 0,1 1 0,0 0 1,0 0-1,-1-1 0,1 1 1,0 0-1,0-1 0,0 1 0,-1 0 1,1-1-1,0 1 0,0 0 1,0-1-1,0 1 0,0 0 1,0-1-1,-1 1 0,1-1 0,0 1 1,0 0-1,0-1 0,0 1 1,0 0-1,1-1 0,-1 1 0,0-1 1,0 1-1,0 0 0,0-1 1,0 1-1,0 0 0,1-1 1,-1 1-1,0-1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01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4385,'0'0'5145,"87"0"-5145,-51 0-640,-8 0-1569,-4 0-1743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01.7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0 124 3185,'0'0'5054,"13"-20"-4825,38-59-62,-49 77-156,-1-1-1,1 1 0,0 0 1,0-1-1,0 1 1,0 0-1,0 0 1,0 1-1,0-1 0,3-1 1,10 3-19,-7 1-47,-8-1-41,0 13-67,-2 28 269,-3 1 0,-1-1 0,-19 67-1,20-86-126,-3 12-674,-5 60 0,10-10-2968,3-63 1246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02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46 3993,'0'0'3024,"-2"15"-2878,-4 223 33,6-235-172,0 0 1,0-1 0,0 1-1,0 0 1,1-1 0,0 1-1,-1-1 1,1 1 0,0-1-1,0 1 1,0-1-1,0 0 1,1 1 0,-1-1-1,1 0 1,-1 0 0,1 0-1,0 0 1,0 0 0,0-1-1,0 1 1,0 0 0,0-1-1,0 0 1,1 1 0,-1-1-1,0 0 1,4 1 0,3 1 29,1-1-1,0 0 1,0 0 0,0-1 0,0 0 0,12-1 0,-18-1-22,0 0 0,1 0 1,-1 0-1,0-1 1,0 0-1,0 1 0,0-1 1,0-1-1,0 1 1,0-1-1,-1 1 0,1-1 1,-1 0-1,0 0 0,0-1 1,0 1-1,3-5 1,9-12 42,22-37 0,-33 50-33,1-3 48,0 0-1,-1 0 1,0 0-1,0-1 1,-1 1-1,-1-1 0,0 0 1,0 0-1,-1 0 1,0 0-1,-1 0 1,-2-15-1,2 23-54,0 0 0,-1 0 0,0 0-1,1 1 1,-1-1 0,0 0 0,0 0 0,-1 1 0,1-1 0,0 0 0,-1 1-1,0-1 1,0 1 0,1 0 0,-1 0 0,-5-4 0,2 2 13,0 0 0,-1 1 1,1 0-1,-1 0 1,0 0-1,0 1 0,-9-3 1,-5 0-114,0 2 0,0 0 0,0 1 0,-21 1 0,38 1 0,0 0 0,0 0 0,0 1-1,1-1 1,-1 1 0,0 0 0,1-1 0,-1 1-1,0 0 1,1 1 0,-1-1 0,1 0-1,0 1 1,-1-1 0,1 1 0,-3 2 0,1 1-345,0 0 0,0 0 0,0 0 0,1 1 0,-6 11 0,-4 15-2100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02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1 3185,'0'0'6473,"12"185"-6161,-12-131-160,-16-1-144,0 4-8,0 0-72,-4-3-328,-8 17-528,5-18-1329,3-13-343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03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5265,'0'0'4758,"18"-2"-4584,9-2-127,-12 2-32,0 0 1,1 1 0,0 0 0,18 3-1,-31-2-29,-1 0-1,1 1 0,-1-1 1,1 1-1,0-1 0,-1 1 1,1 0-1,-1 0 0,0 0 1,1 0-1,-1 1 0,0-1 1,0 1-1,0-1 0,0 1 1,0 0-1,0 0 0,0 0 1,-1 0-1,1 0 0,-1 0 1,1 0-1,-1 1 0,0-1 1,0 0-1,0 1 1,0-1-1,0 1 0,0-1 1,-1 1-1,1-1 0,-1 1 1,0 0-1,0-1 0,0 4 1,0 1-50,0-1 1,-1 1 0,0-1-1,0 1 1,0-1 0,-1 1 0,0-1-1,0 0 1,-1 0 0,1 0-1,-1 0 1,-1 0 0,-4 6 0,-23 19 43,-7 6 9,36-34 20,0 0 1,1-1 0,-1 1-1,0 0 1,1 0-1,0 0 1,-1 0-1,1 0 1,0 0-1,1 0 1,-1 1-1,1-1 1,-1 5-1,1-7-2,1 0 0,0 0 0,-1 0 0,1 0 0,-1-1 0,1 1 0,0 0 0,0 0 1,-1 0-1,1-1 0,0 1 0,0 0 0,0-1 0,0 1 0,0 0 0,0-1 0,0 0 0,0 1 0,0-1 0,0 1 0,0-1 0,1 0 0,-1 0 0,0 0 0,2 0 0,36 5-29,-38-5 23,131 1-2108,-72-1-3159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13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3529,'0'0'7103,"6"0"-6898,37 2 112,51 10 1,9 0-278,586 19 4,-312-17-118,-65-1 37,-123-8-115,-92 0 114,1-4 0,148-17-1,-69-12 34,-124 20 6,0 2 1,84 1-1,11-7 15,-1-1-13,-124 13 2,-12-1-57,-24 3-336,-6 1-1083,-1 0-2290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15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11 1424,'0'0'6840,"-11"-11"-3423,263 24-3434,2-1 77,157-5-28,-287 2-78,-57-2 18,30 4-77,-46-5 32,52 1-1,1178-7 128,-1212-7-33,-2-2-20,-12 0 6,19 2 41,-73 7 19,-19 0-269,-36 1-1582,23 5-1017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41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1 280,'4'0'9497,"16"0"-9464,-9 0 78,-3-1-25,0 1 0,0 0 0,-1 1 0,1 0 1,0 0-1,0 1 0,13 4 0,-8-2-121,-1-1-1,1 0 1,0 0-1,22 0 1,-10 0 60,284 11 679,-190-5-686,1-1-4,-57-5-32,83 15 0,-31-3 5,237-4 148,-313-11-86,100 7 202,-139-7-36,0 0-249,0 1 1,0-1-1,0 0 1,0 0 0,0 1-1,0-1 1,0 0-1,0 1 1,0-1 0,0 0-1,0 0 1,0 1 0,0-1-1,-1 0 1,1 0-1,0 1 1,0-1 0,0 0-1,-1 0 1,1 0 0,0 1-1,0-1 1,0 0-1,-1 0 1,1 0 0,0 0-1,0 1 1,-1-1-1,1 0 1,0 0 0,-1 0-1,-9 0-1662,-2 0-3261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44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 3017,'6'7'8740,"-6"-7"-8605,442 15 166,311-3-704,-500-14 328,27-21 94,2 0 2,-81 21-22,259 8-73,-384-1 14,189 12 10,-44-14 11,121 7-134,9 5-448,114 9 217,168-7 481,-419-19-294,226 19-238,269 3 368,-491-22 102,205-8-199,-356 6 187,95-15 0,0-1-48,249-34 84,-270 34-377,2 6 0,158 6 0,-292 9 232,0 0-1,-1 1 0,0 0 0,1 1 0,-1 0 1,0 0-1,10 6 0,28 10-171,74 6-116,0 0-611,-95-22 651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3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18 382 5033,'0'0'3502,"22"-6"-3402,70-18-45,-85 23-30,-1-1 0,1 1 0,0 0 0,0 1 0,-1 0 0,1 0 0,0 0 0,8 2 0,-12-1-13,-1-1 1,0 1-1,1 0 0,-1 0 1,0 0-1,0 0 0,0 0 1,0 0-1,0 1 0,0-1 1,0 1-1,0 0 0,-1-1 0,1 1 1,0 0-1,1 3 0,0 2-2,0 1-1,0 0 1,-1 0-1,-1 0 1,1 1-1,-1-1 0,0 0 1,-1 0-1,-1 16 1,1-23-11,0 3 0,0 0 0,0 0 0,0 0 1,-1 0-1,0 0 0,0 0 0,0 0 0,0 0 1,-1 0-1,1-1 0,-1 1 0,0 0 0,0-1 0,-3 5 1,3-6 16,-1 0 0,1 0 0,-1 0 0,1 0 0,-1 0 0,0 0 0,0-1 0,0 1 0,0-1 1,0 0-1,0 0 0,0 0 0,0 0 0,-1 0 0,1-1 0,0 1 0,-1-1 0,-4 0 0,2 0 33,2 0-26,1 1 0,-1-1 0,0 0 0,1 0 0,-1 0 0,1 0 0,-1-1 0,0 1 0,1-1-1,-1 0 1,1 0 0,0-1 0,-1 1 0,1 0 0,0-1 0,0 0 0,0 0 0,0 0 0,0 0 0,0-1 0,1 1 0,-5-5-1,-4-9-9,1 0-1,1 0 1,1 0-1,0-1 1,1-1-1,1 1 1,0-1-1,-3-21 1,4 9-72,2 0 0,0-1 0,2 1 0,4-39 0,-2 65 47,-1 1 0,1 0 1,0 0-1,0 1 1,1-1-1,-1 0 0,0 0 1,1 0-1,0 1 0,0-1 1,0 1-1,0-1 0,0 1 1,0 0-1,0 0 0,1 0 1,-1 0-1,1 0 0,-1 1 1,6-3-1,7-4-86,0 1 1,28-8-1,-23 9-35,51-16-1595,127-23-1,-151 38-63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7:47.6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29 904,'0'0'9059,"0"0"-9047,0 0 0,0 0 0,0-1 0,0 1 0,0 0 0,0 0 0,0-1 0,0 1 0,0 0 0,0 0 0,0-1 0,0 1 0,1 0 0,-1 0 0,0-1 0,0 1 0,0 0 0,0 0 0,0-1 0,1 1 0,-1 0 0,0 0 0,0 0 0,0 0 0,1-1 0,-1 1 0,0 0 0,0 0 0,1 0-1,-1 0 1,0 0 0,0 0 0,1-1 0,-1 1 0,0 0 0,0 0 0,1 0 0,1050 4 259,-630-15-247,-158 22-110,5 0 53,709-11 167,-732-18-101,1 0-8,321 18-58,-36 14 81,-49-17 21,-481 3-147,-34 0-5536,-5 0 444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8:11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96,'0'0'1640,"-4"0"-1632,-4 0-8,0 0-152,0 0-1016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8:12.0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8 1384,'-60'18'2833,"60"-26"-2833,-8 1-176,4-3-424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8:16.7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45 154 1304,'0'0'2945,"-8"-1"-2205,-28-5 4420,36 5-5131,0 1 0,0 0 0,0 0 0,0-1-1,0 1 1,0 0 0,0 0 0,0-1 0,0 1 0,0 0 0,0-1 0,0 1 0,1 0 0,-1 0 0,0 0 0,0-1-1,0 1 1,0 0 0,0 0 0,1-1 0,-1 1 0,0 0 0,0 0 0,0 0 0,1 0 0,-1-1 0,0 1 0,0 0-1,1 0 1,-1 0 0,0 0 0,0 0 0,1 0 0,-1 0 0,0 0 0,0 0 0,1 0 0,78 0 32,355-11 601,-276 2-649,-64 5 9,148-25 1,-50-3-6,-137 24-14,107-5-71,0 0 10,-96 4-22,102-2 1,779 11-531,-227 3 578,-348 26 50,-170-7-13,348 30-100,-505-49 59,-31-3-26,1 0 1,22 5 0,-16-2 27,0-1-1,1 0 0,41-4 0,-9 0 49,2455-1 59,-2233 15-69,-2 1 2,144-6 8,-341-7-18,281-10 158,10 3-166,-214 9 10,2797-2 84,-2597 9-70,2 0-2,383-5 6,-690-4-20,536 24 2,-546-21 63,71-3 1,-41-2-33,-49 0-23,-1 0 1,1-1-1,25-8 1,22-3 5,507-40-20,-81 8 20,-94 7-6,16 33-14,-242 8 6,-98-2-5,38-1-42,172 20 0,-123-8 51,-111-10-2,76 11-1,-118-11 69,-8-1-49,1-1-1,-1 1 1,0 0-1,1 0 0,-1 0 1,0 0-1,1 0 1,-1 0-1,0 1 1,0-1-1,1 0 1,-1 1-1,0-1 1,0 1-1,1-1 1,-1 1-1,0-1 1,0 1-1,0 0 0,0 0 1,0 0-1,0-1 1,0 1-1,1 2 1,-13-3-10,-2 0-181,-3 0-438,1 0 0,-1-1 1,0-1-1,1 0 1,-22-6-1,-18-12-4852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8:25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0 118 256,'0'0'10572,"33"0"-10294,390-7 124,91 3-356,-293-12-3,-2 0-6,280 16-37,-221-14 48,143 3-165,1 1-39,358 3 133,-737 5 23,43-8 0,7 0 0,474-1-7,-428 11 6,609 0-3869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8:34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0 160,'0'0'3059,"-18"1"4363,23 2-7414,1 2 1,-1-1 0,0 0-1,0 1 1,-1 0-1,1 0 1,4 8-1,16 16 92,-9-15-66,0-1 1,1 0-1,1-2 1,-1 0-1,2-1 1,38 15-1,-24-16 6,0-1 0,0-2 0,0-1-1,1-2 1,0-1 0,40-3 0,-68 1-23,4-1-13,-1-1 0,0-1-1,0 0 1,0 0-1,-1 0 1,1-1 0,-1-1-1,9-5 1,13-6 3,-3 4-56,0-2-1,-1-1 1,-1-1-1,0-1 1,28-26-1,-50 41-284,0 0-1,0 0 1,0 0-1,0 1 1,0-1-1,0 1 1,0 0 0,7-2-1,-5 1-1912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8:48.8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3625,'0'0'7473,"0"21"-7535,0-14 63,1-1-1,0 0 1,0 0 0,1 0 0,0 0 0,0 0 0,0-1 0,1 1-1,0 0 1,0-1 0,0 0 0,1 0 0,0 0 0,7 7 0,2 2-5,1-1 0,0 0 1,25 15-1,-26-20 65,1 0 0,-1-1 0,1-1 0,0 0-1,0-1 1,1-1 0,-1 0 0,1-1 0,0 0-1,0-1 1,0-1 0,1-1 0,-1 0 0,29-4 0,-30 0-48,-1 0 0,1-1 1,-1 0-1,0-1 1,-1-1-1,23-15 1,13-6-124,-43 26 31,12-7-784,0 0 0,-1 0 0,27-22 0,-30 16-2176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8:52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 2761,'0'0'6602,"-13"4"-4186,82 7-2592,1-3 0,0-4 0,96-5 0,-63 0-2182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9:05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1840,'0'0'10216,"6"22"-10196,91 84-29,-87-97-2,-1-1 1,1 1-1,0-2 1,1 1-1,0-2 1,0 1 0,1-2-1,-1 1 1,1-1-1,0-1 1,20 4 0,-6-3-57,-1-1 1,1-2-1,0 0 1,46-5-1,-59 2 25,-1-2 0,1 0 0,-1 0 0,1-1 0,-1-1 0,0 0 0,19-11 0,-9 3-177,-1-1 0,38-32 0,-56 42-54,1 1 1,-1-1-1,0 0 1,1 0-1,-2-1 1,1 1-1,-1-1 1,1 1-1,-1-1 1,0 0-1,-1 1 1,2-9 0,-1-5-3793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9:07.2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12 100 1072,'0'0'8777,"-1"0"-8717,1 0-1,-1 0 1,1 0 0,-1 0 0,1 0-1,-1 1 1,1-1 0,-1 0 0,0 0-1,1 1 1,-1-1 0,1 0 0,0 1 0,-1-1-1,1 0 1,-1 1 0,1-1 0,-1 1-1,1-1 1,0 1 0,-1 0 0,3 2-62,1 0 1,-1-1 0,1 1 0,0 0-1,0-1 1,0 0 0,0 0 0,0 0-1,1 0 1,4 2 0,6 4-41,-3-1-15,0 0 1,1 0 0,0-1-1,1 0 1,0-1 0,-1-1-1,1 0 1,1-1 0,-1 0-1,0-1 1,1 0 0,-1-1-1,1-1 1,0 0 0,-1-1-1,1 0 1,-1-1-1,0-1 1,1 0 0,-1-1-1,0 0 1,-1-1 0,15-7-1,13-13-1432,63-55-1,-60 46-206,-11 8-343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2457,'0'0'6542,"31"0"-5404,-29 0-1130,0 0 0,-1 0 0,1 0 0,0 0 0,-1 0 0,1 0 0,0 0 0,-1 0 0,1 1 0,0-1 0,-1 1 0,1-1-1,-1 1 1,1 0 0,-1-1 0,1 1 0,-1 0 0,0 0 0,1 0 0,-1 0 0,0 0 0,0 0 0,3 3 0,-3 0-27,0 1 1,0-1-1,0 0 0,0 1 1,-1-1-1,0 1 0,1-1 0,-2 6 1,1-8 14,1 6-15,-1 1 0,0 0 0,-1 0 0,0 0 1,0 0-1,-1-1 0,0 1 0,-1-1 1,1 1-1,-2-1 0,1 0 0,-1 0 1,-6 9-1,1-1 55,6-11 4,0 0 0,0 0 1,0 0-1,-1 0 0,-6 6 0,11-10-66,0-1 0,-1 1-1,1-1 1,0 1 0,-1-1 0,1 0 0,0 1-1,0-1 1,0 0 0,-1 0 0,1 1-1,0-1 1,0 0 0,0 0 0,0 0 0,-1 0-1,1 0 1,0 0 0,0 0 0,1-1-1,25-1-534,-1-2 0,1 0-1,-1-2 1,0-1 0,-1-1-1,41-19 1,-43 18-581,6-2-1574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9:09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0 1568,'0'0'2940,"-15"4"2840,359 24-6197,-286-21-775,-32-3-744,-12 0-790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9:22.4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64 200,'0'0'996,"-35"0"8446,41-3-9367,1 1 0,0-1 0,0 2 0,0-1 0,0 1 0,0 0 0,0 0 0,8 1 0,-15 0-50,40 0-14,74-11-6,160 4-179,-92-3 83,-94 2-46,114 1-126,-135 9 168,67 10-1,69 27 104,-146-34-17,1-2 0,60-5 0,-23 0 3,412 2-1,-479-1 0,53-10 0,-53 6 2,53-3 0,671 5-139,-709 1 145,49-9 0,-50 5-2,51 0 0,299-5-999,870 11 841,-1069 11 85,293-11 194,-330 12-123,-32 0 74,-94-11-89,1 1 1,-1 1 0,54 13-1,-57-10 117,1-2 0,-1-1 1,1-1-1,0-1 0,35-4 0,6 1 81,1 2 255,-81 8-1523,-19-3-682,-11-4-2292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9:41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61 1672,'-1'-10'9811,"3"2"-9834,9 5 46,-1 1 0,1-1 0,-1 2 0,1-1 1,-1 2-1,18 0 0,23-2 62,18-4-227,96 6 1,-70 1-23,138-11 44,-220 10 123,0-1 0,0 0 0,-1 0 1,24-6-1,-27 5-17,1 0 1,0 2 0,18-1-1,-22 1 1,-5 0 4,30 0-35,68 0 4,-99 0 64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9:50.6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 40,'0'0'8250,"29"0"-7563,104 4-270,-105 3-473,230-7 719,-131-14-646,27 3 354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09:54.8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0 1296,'-10'1'7047,"33"7"-6864,1-2 0,-1 0 0,1-1 0,1-2 0,39 1-1,1 2-111,-20-3 89,57-4 0,32 2-124,112 2-161,-127-5-43,-108 2 159,1 1-1,-1-2 0,1 1-1,-1-1 1,18-4 0,23-3 58,-47 7-64,0 0 1,-1 0-1,1 0 0,0 1 0,0 0 0,0-1 1,5 2-1,14-1-145,11-3-210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0:57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0 189 808,'2'-11'9127,"214"1"-8676,-91 11-444,135-3 25,32-23-7,-127 7-22,79-2 2,141 3-5,-244 8 0,70-11-72,10 11 11,48-4 33,35 5-1,-68 6-132,97-1-4,-173 5 128,-7 11 23,-36-2 13,29-2 1,168 4 15,-252-12-14,274-12-1,-92 0-8,297 2-89,-333 11 74,-179-4 22,0-1-1,52-12 1,-53 9 10,0 1 0,53-3 0,14 4 33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1:12.2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34 56,'0'0'9673,"13"0"-9608,121-2 4,148 4-59,-178 9-9,52 3 14,1334-11-17,-1066-13-27,205 2 53,-411-4-15,-1-1-17,927 13 8,-861 8 7,500-8-58,-614-15 78,-80 5 4,57 8-47,-78 4-179,165 12 512,-233-14-322,1 0-1,-1 0 0,0 0 0,0 0 0,0-1 0,0 1 0,0 0 1,0 0-1,0 0 0,0 0 0,0 0 0,1 0 0,-1 0 0,0 0 1,0 0-1,0 0 0,0 0 0,0 0 0,0 0 0,0 0 0,1 0 0,-1 0 1,0 0-1,0 0 0,0 0 0,0 0 0,0 0 0,0 0 0,0 0 1,1 0-1,-1 1 0,0-1 0,0 0 0,0 0 0,0 0 0,0 0 1,0 0-1,0 0 0,0 0 0,0 0 0,0 0 0,0 0 0,0 1 0,1-1 1,-1 0-1,0 0 0,0 0 0,0 0 0,0 0 0,0 0 0,0 0 1,0 0-1,0 1 0,0-1 0,0 0 0,0 0 0,0 0 0,0 0 1,0 0-1,0 0 0,0 0 0,0 1 0,0-1 0,-1 0 0,-6 3-930,-18-2-1910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1:24.5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1 108 1256,'7'-11'6994,"244"-3"-4906,338 10-2150,857 1-53,-1267 17-18,-78-3 91,69 10-246,13 1 19,-118-17 244,192 7-73,506-12 105,-754 1-10,-1 0 0,0 0 0,1 1 0,12 4 0,21 5 10,120 2 226,168-8 1,-221-6-165,45-9-42,1-1 66,3-1-89,-67 3 4,-78 8-6,355-38 33,-331 33-45,325-42-115,-143 21 117,-157 23-8,200-7-10,729 11-706,-842-10 1083,1-1-337,-140 11 30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1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797 204 2817,'0'0'4374,"-10"-7"-3643,6 3 2511,-4-2-3107,0 1 0,-1 0 1,0 0-1,-18-6 1,3 0-141,5 1-18,-1 0 1,0 2-1,0 0 0,-1 1 1,0 1-1,-1 2 0,1 0 0,-41-3 1,61 7 22,-25 0-39,-39 5 0,57-4 19,-1 1 0,1 0 0,-1 1 0,1 0 0,0 0 0,0 1 0,0-1 0,-8 7 0,-12 11-29,2 1-1,0 2 1,1 1-1,1 0 1,2 2-1,0 0 1,2 2-1,-28 53 1,39-65 32,2 0-1,0 1 1,1 0 0,0 0-1,2 0 1,0 1 0,1 0-1,1 0 1,1 0 0,1 27-1,0-36 17,0 12-14,5 42-1,-3-55 14,0 0 0,0 0 0,1 0 0,0-1 0,1 1 0,0-1 0,8 14 0,6 3-5,0 0 1,1-1-1,2-1 0,0 0 0,1-2 0,43 31 0,-49-41-15,0-1 0,1 0 0,0-1 0,0-1-1,1-1 1,0-1 0,0 0 0,0-1 0,1-1 0,0-1 0,0 0-1,20-1 1,-35-2 21,9 1 0,0-1-1,0 0 1,0-1-1,0 0 1,0-1-1,-1-1 1,1 0-1,-1-1 1,1 0-1,11-6 1,18-14-9,0-1 0,-2-3 0,-1-1 0,-1-2 0,-2-2 0,-1-1 0,-1-1 0,-2-2 0,43-66 0,-64 84-19,0 0 0,-2-1 0,0 0 0,-1 0 0,-1-1-1,-1 0 1,6-40 0,-10 48 7,-1 0-1,0 0 1,-1 1-1,0-1 1,-1 0-1,-1 0 0,0 0 1,0 1-1,-2-1 1,1 1-1,-2 0 1,1 0-1,-2 0 1,-10-17-1,1 9-79,-1 0 1,-1 2-1,-1 0 1,-1 1-1,0 1 0,-1 0 1,0 2-1,-2 0 1,0 1-1,0 2 0,-43-17 1,21 12-29,-1 3-1,-1 1 1,0 2 0,0 3 0,-68-3 0,81 8-214,0 2 1,0 1-1,1 1 1,-1 2 0,1 2-1,0 1 1,0 1-1,0 2 1,-53 24 0,-2 15-1705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932 245 3833,'0'0'5876,"-18"-14"-5455,-57-48-138,65 54-247,-1 0-1,0 1 1,-1 1-1,1 0 1,-1 0 0,-1 1-1,1 1 1,-1 0 0,1 1-1,-1 0 1,0 1-1,0 0 1,0 1 0,-23 1-1,25-1-2,-27 0-18,1 1 1,-38 5-1,61-3-15,0 0 0,0 2 0,0 0 0,0 0 0,1 1-1,0 1 1,0 0 0,-17 12 0,5 0-12,2 0-1,0 2 0,1 0 1,2 2-1,0 0 1,1 1-1,1 1 1,-15 27-1,12-15-2,2 1 0,2 1 0,1 0-1,2 1 1,-12 52 0,19-48-16,1 1-1,3 0 1,2 54 0,1-85 12,1-4-2,0 1 1,0-1-1,1 0 1,0 0-1,1 0 1,0-1-1,0 1 1,1-1-1,0 1 0,0-1 1,1 0-1,0-1 1,1 1-1,-1-1 1,2 0-1,-1 0 1,1-1-1,13 10 0,-1-2-6,0-1-1,1-1 1,0-1 0,1 0-1,0-2 1,33 10-1,-17-9 47,1-2 0,0-1-1,64 3 1,116-13 44,-186 0-53,0-1 0,0-1 0,-1-2 0,1-1 0,-2-2 0,1 0 0,-1-3 0,49-27 0,-62 31-5,-1-2 1,0 0 0,-1-1-1,0 0 1,-1-2-1,-1 1 1,0-2 0,-1 1-1,0-2 1,-1 0-1,-1 0 1,0-1 0,-2 0-1,0 0 1,11-36 0,-11 25-53,-2-1 0,-2 0-1,0 0 1,-2 0 0,-1 0 0,-1-1 0,-2 1 0,0 0 0,-3 0 0,0 0 0,-2 1 0,0 0 0,-3 0 0,0 0 0,-1 1 0,-2 1 0,-1 0 0,-24-35 0,19 36-151,-1 1 0,-1 1-1,-1 1 1,-49-39 0,56 50 7,-1 1 0,-1 0 0,0 1 0,0 0 0,-1 2-1,0 0 1,0 1 0,0 0 0,-30-3 0,16 5-271,0 2 0,0 0-1,-1 3 1,-54 7 0,67-3-18,1 1 0,-31 13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3305,'0'0'4549,"26"-3"-4031,83-8-76,-104 10-376,0 0 0,0 1-1,0 0 1,0 1 0,1-1 0,6 2 0,-10-1-55,-1-1 1,1 1 0,-1-1 0,0 1 0,1 0 0,-1-1 0,0 1 0,1 0 0,-1 0 0,0 0 0,0 0-1,0 0 1,0 0 0,0 0 0,1 2 0,0 0-11,-1 0 0,0 0 0,-1 0 0,1 0 0,0 1 0,-1-1 0,0 0 0,1 1 0,-1-1 0,-1 0 0,1 0 0,-1 6 1,-1 11 25,1-11-22,0-1 1,-1 0-1,0 0 0,-1 0 1,1 0-1,-2 0 0,1 0 1,-1-1-1,0 0 0,0 0 1,-11 13-1,9-12-1,0 0 1,0 1-1,1 0 1,0 0-1,1 0 1,0 0-1,1 1 1,-3 11-1,5-20-5,1 0 0,0 0 1,0 0-1,-1-1 0,1 1 0,0 0 1,0 0-1,0 0 0,0 0 0,0 0 0,0 0 1,0 0-1,1-1 0,-1 1 0,0 0 0,0 0 1,1 0-1,-1 0 0,0 0 0,1-1 1,-1 1-1,1 0 0,-1 0 0,1-1 0,-1 1 1,2 0-1,22 2-25,-13-3 17,2 0-325,1 0 1,-1-1-1,1 0 0,-1-1 1,0-1-1,0 0 0,0 0 0,20-9 1,-7-3-2025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17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853 115 5977,'0'0'4383,"-33"-17"-4105,-103-51-88,129 64-171,0 1 0,0 0 0,0 0 0,-1 0 0,1 1 0,-1 0 0,1 0 0,-1 1 0,0 0 0,-8 0 0,-4 0-3,-26-2-5,-50 2 1,81 2-11,0 1-1,0 0 1,0 1 0,0 0 0,0 2 0,1-1 0,-20 10-1,12-2-13,1 1 1,0 0-1,0 1 0,2 2 0,0 0 0,0 1 0,2 0 0,-26 34 0,31-34 0,1 0 0,1 0 0,1 1 1,0 0-1,1 0 0,2 1 0,-1 0 0,2 1 0,1-1 0,0 1 1,-1 24-1,3-8-70,3 52-1,0-76 58,1-1 0,0 0-1,0 0 1,1-1-1,0 1 1,1 0-1,0-1 1,11 19 0,1-7-15,1-1 0,0 0 1,2-2-1,0 0 1,1 0-1,1-2 0,0-1 1,2 0-1,0-2 1,0-1-1,32 13 0,4-1 66,2-3 0,1-3 0,99 18-1,-55-22-52,-1-5 0,135-5 0,-221-5 23,0-1 0,-1 0 0,1-1 0,-1-2 0,0 1 0,0-2 0,0-1 0,0 0 0,28-15 0,-36 15 18,0 0-1,0-1 1,-1 0-1,0-1 1,-1 0-1,0 0 1,0-1 0,-1 0-1,1 0 1,-2-1-1,0 0 1,0 0-1,-1 0 1,0-1-1,-1 0 1,6-21-1,-1-15 78,-2-1 0,-2 0 1,-2-1-1,-8-92 0,3 116-101,-1 0 1,-1 0-1,-1 0 0,-2 1 0,0 0 1,-2 0-1,-1 1 0,0 0 1,-23-36-1,23 44-40,0 1 1,-1 0-1,0 1 0,-1 0 1,0 1-1,-1 0 0,0 1 1,-1 0-1,-1 2 0,1-1 1,-2 2-1,1 0 0,-1 0 1,-33-9-1,23 11-187,-1 2-1,1 1 0,-1 1 1,1 1-1,-1 1 1,0 2-1,-45 8 1,38-3-458,1 2-1,-37 15 1,-55 25-1804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1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1085 129 1616,'0'0'7507,"-21"-15"-6929,-68-49-198,80 57-341,-1 1 1,-1 1-1,1-1 1,-1 1 0,0 1-1,0 0 1,0 1-1,-1 0 1,1 1-1,-1 0 1,1 0-1,-1 2 1,0-1-1,0 1 1,-15 3-1,-15-2-20,37-1-19,-23 0 1,-1 0 1,0 2-1,0 1 0,-45 11 0,30-2 0,1 2-1,1 1 0,1 3 1,-58 33-1,82-40-6,0 0 0,1 2-1,0 0 1,1 1 0,0 0 0,1 1 0,1 1-1,0 0 1,1 1 0,1 0 0,1 1 0,-10 22 0,1 5-23,3 2 0,-22 95 1,32-109-10,2 0-1,1 0 1,1 0 0,2 0 0,6 47 0,-4-70 6,1-1 1,0 1-1,0 0 0,1-1 1,1 1-1,0-1 1,0 0-1,1-1 0,0 1 1,0-1-1,1 0 1,0-1-1,0 0 0,1 0 1,10 7-1,7 5-16,1-2 0,1 0-1,48 21 1,-31-20 63,0-3 0,1-1-1,1-2 1,0-2 0,57 5 0,237-2-188,-319-13 174,0-2 1,0 0-1,0-1 1,-1-1-1,0-1 1,0-1-1,0-1 1,0 0-1,-1-2 1,0 0-1,-1-1 0,0-1 1,-1 0-1,20-18 1,-18 12 17,-2 0 0,0-1 0,0-1 1,-2-1-1,-1 0 0,0-1 0,-2 0 0,0-1 1,-1-1-1,-2 0 0,13-42 0,-9 2-15,-2-2-1,-3 1 1,-3-1-1,-3 0 1,-6-66-1,4 120-32,-1 0 0,-1-1 0,0 1 0,0 0-1,-1 0 1,0 0 0,-1 0 0,0 0-1,-1 1 1,0 0 0,-1 0 0,0 0 0,0 1-1,-12-13 1,10 14-50,-1 1 0,0-1 0,0 2 0,-1-1 0,1 1 0,-2 1 0,1 0 0,0 0 0,-1 1 0,0 0 1,0 1-1,0 0 0,-1 1 0,1 0 0,-16 0 0,-32 0-954,1 3-1,-1 2 1,-68 13 0,-24 17-2968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39.1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65 4929,'0'0'8949,"2"0"-8932,81 16 13,1-4 0,92 2 1,171-14-115,-278-6-214,1-3 0,112-29 0,-53 10-1005,-61 10-1152,-42 11-514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40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5905,'0'0'4985,"17"0"-4361,207 9-145,-35-1-827,150-7-2094,-245-1-480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4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0 928,'0'0'8538,"-2"11"-8074,-16 29-218,-3 1 0,-41 60 0,18-30-184,26-41-69,-44 74-63,-51 117 1,112-219-218,-6 17 79,7-11-4360,0-14 1504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4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4185,'0'0'4905,"6"6"-4334,10 12-313,0 2 0,-1 0 1,20 35-1,36 79-86,-64-120-165,16 34-3,-7-15-141,0-1 1,32 44 0,23 9-3540,-55-67 869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4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2064,'0'0'5851,"0"5"-2773,8-23-3069,0 1 0,1-1-1,1 2 1,0-1 0,16-18 0,-2 2-123,-15 20 21,0 1 0,2 0 0,15-15 0,-26 27 27,0 18-329,-13 61 290,8-53 102,1 1-1,-1 35 0,4-38-155,0-16 25,1-1 1,0 0-1,0 1 1,1-1-1,2 14 1,-2-20-3,-1 1 1,1 0 0,0-1 0,0 1 0,0 0-1,0-1 1,0 1 0,0-1 0,0 0 0,0 1-1,1-1 1,-1 0 0,0 0 0,1 1 0,-1-1-1,1 0 1,0-1 0,-1 1 0,1 0 0,0 0-1,-1-1 1,1 1 0,0-1 0,0 1 0,0-1-1,-1 0 1,4 0 0,15 1-2077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48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3081,'0'0'5437,"5"2"-4814,14 2-558,1-1 1,0 0 0,-1-2-1,1 0 1,0-2 0,0 0-1,31-6 1,-23 6-2781,-22 1 524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4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1 0 2913</inkml:trace>
  <inkml:trace contextRef="#ctx0" brushRef="#br0" timeOffset="1">1 0 2913,'20'147'4489,"-9"-147"-4097,5 0-32,4 0-160,12 0-120,-1 0-80,25 0-456,-13 0-1137,-3 0-695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49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4945,'0'0'5633,"190"0"-5585,-127 0-48,52 0-160,-12 0-696,-8 0-2001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1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6953,'0'0'4946,"64"100"-4610,-44-36-104,-1 11-104,-7 11-80,-8 10-40,-4 14 0,0 11-8,-20 18-152,-55 61-384,4-36-809,-4-21-4584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0 3385,'0'0'5345,"-5"8"-4905,-161 255 592,127-191-1059,-55 136 0,92-203-310,0 0 0,1-1 1,0 1-1,0 0 0,0 0 1,0 10-1,9-18-5878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3209,'0'0'4013,"1"3"-3495,12 127 1626,1 5-1823,-7-102-366,1 1 0,2-1 1,1-1-1,30 62 0,-29-73-1034,0-2 0,1 1 0,0-1 0,29 29 0,-25-35-1395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1736,'0'0'3800,"10"-5"-3360,29-14-37,-38 19-381,-1-1 0,0 1 0,1 0 1,-1 0-1,1 0 0,-1 0 0,0 0 0,1-1 1,-1 1-1,1 0 0,-1 0 0,0 0 0,1 0 1,-1 0-1,1 0 0,-1 0 0,0 1 0,1-1 1,-1 0-1,1 0 0,-1 0 0,0 0 0,1 0 1,-1 1-1,0-1 0,1 0 0,-1 0 0,0 1 1,1-1-1,-1 0 0,0 0 0,1 1 0,-1-1 1,0 0-1,0 1 0,1-1 0,-1 0 0,0 1 1,0-1-1,0 1 0,0-1 0,0 0 0,1 1 1,-1-1-1,0 1 0,0-1 0,0 0 0,0 1 1,0-1-1,0 1 0,-1 24-178,1-21 257,0 5-94,0 12-10,0 0-1,-5 25 1,4-40-2,0 0 1,-1-1-1,1 1 0,-1-1 0,0 0 0,0 0 0,-1 1 1,0-1-1,0-1 0,0 1 0,0 0 0,-1-1 0,-4 5 1,-1 2 54,13-6 140,23-5 150,-14 0-408,97 0-1910,-93 0 187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4425,'0'0'4457,"12"1"-3922,99 2 1,74 4-116,-145-4-1763,0 2 0,57 15 0,-71-12-1720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3225,'0'0'6581,"20"0"-5734,125 0-1294,-50 0-4008,-81 0 2513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0 1 2473</inkml:trace>
  <inkml:trace contextRef="#ctx0" brushRef="#br0" timeOffset="1">0 1 2473,'36'143'4280,"-32"-140"-3239,8-3-417,8 0-192,3 0-144,9 0-240,35 0-48,-7 0-720,-5 0-1801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2336,'0'0'4763,"4"1"-1506,20 1-2876,256 7-1313,-158-4-1957,-77-4 430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0 3409,'0'0'7624,"-3"0"-7517,2 1-102,-1-1 1,0 1-1,0 0 1,0-1-1,1 1 1,-1 0-1,0 0 1,1 0-1,-1 0 1,0 0 0,1 0-1,0 1 1,-1-1-1,1 0 1,-3 4-1,-22 30-6,15-19 10,-79 116-108,-96 186 0,139-233-233,35-55 446,8-17-1558,-1-1-4006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2:5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4473,'0'0'4450,"14"17"-4026,44 58-169,-48-60-200,-1 1 1,0 0-1,-1 1 0,-1-1 0,-1 1 0,6 21 1,2 7-42,23 48-185,61 111 0,-86-182-732,1-1 0,1-1 0,17 20 0,-11-21-1433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2689,'0'0'3678,"11"-3"-3173,4-2-258,1 1 1,0 1-1,0 0 0,24 0 0,-32 3-183,15 3-22,-22-2-53,0 0 0,-1 0 0,1-1 0,-1 1 0,1 0 0,-1 0 0,1 1 0,-1-1 0,0 0 0,1 0 0,-1 0 0,0 0 0,0 0 0,0 0 0,0 0-1,0 1 1,0-1 0,0 2 0,0 3-1,1-1-1,-1 1 0,0 0 1,-1-1-1,1 1 0,-1 0 1,-1-1-1,1 1 0,-1-1 1,0 1-1,0-1 0,0 0 1,-1 0-1,1 0 0,-7 9 1,-12 14 122,20-27-132,21 10-657,-17-10 677,-1 1 0,1 0 1,-1-1-1,1 1 0,-1 0 0,0 0 1,0 1-1,0-1 0,0 0 0,0 1 1,-1-1-1,1 1 0,-1 0 0,1-1 1,-1 1-1,0 0 0,0 0 0,1 3 1,-1 1 24,0 0 1,0 0 0,0 0 0,0 0 0,-1 0-1,-2 14 1,1-18 2,0 0 0,-1 0 1,1 0-1,-1 0 0,0-1 0,0 1 0,0 0 0,0-1 0,0 1 0,0-1 1,-1 0-1,1 0 0,-1 0 0,0 0 0,0 0 0,1-1 0,-6 3 0,1 0 31,-1 0 0,0-1-1,0 0 1,0-1-1,-16 4 1,-28-5-2644,37-1-371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3 228 3345,'0'0'7965,"0"0"-7924,0-1-1,-1 1 1,1-1-1,0 1 1,-1-1-1,1 1 1,0-1-1,0 0 1,0 1-1,-1-1 1,1 1-1,0-1 1,0 0-1,0 1 1,0-1-1,0 1 1,0-1-1,0 0 1,0 1-1,0-1 1,0 1-1,1-1 1,-1 0-1,0 0 1,5-6-41,0 0 0,0 0 0,0 1 1,1 0-1,0 0 0,0 0 0,0 1 1,1 0-1,10-6 0,12-12-53,16-14-322,76-49-1,-121 86 358,0 0-1,1 0 0,-1 0 1,0 0-1,0 0 1,0 0-1,0 0 0,1 0 1,-1 0-1,0 0 1,0 0-1,0 0 0,1 0 1,-1 0-1,0 0 1,0 0-1,0 0 0,0 0 1,1 0-1,-1 0 1,0 0-1,0 0 1,0 0-1,0 0 0,1 0 1,-1 0-1,0 0 1,0 0-1,0 1 0,0-1 1,0 0-1,1 0 1,-1 0-1,0 0 0,0 0 1,0 0-1,0 1 1,0-1-1,0 0 0,0 0 1,0 0-1,0 0 1,0 1-1,1-1 0,-1 0 1,2 14-173,-4 15 221,-26 66-41,20-73-3,0 1-1,2 1 1,1-1-1,0 1 1,-1 35 0,6-48-57,-1 26-244,1-36 264,0 0 1,0 0 0,0 0-1,0 0 1,0 0 0,0 0-1,0 0 1,1 0 0,-1 0 0,0 0-1,0 0 1,1 0 0,-1-1-1,1 1 1,-1 0 0,1 0 0,-1 0-1,1 0 1,-1-1 0,1 1-1,0 0 1,-1 0 0,1-1-1,0 1 1,1 0 0,4 0-299,1 0 1,-1 0 0,1-1-1,0 0 1,-1-1-1,1 1 1,9-3 0,4-6-1866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3425,'0'0'5644,"25"-4"-4894,4 4-955,0 2 0,43 6-1,-59-6-595,0 0-1,1-1 0,14-1 1,-10 0-748,3 0-675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2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4 1 2905</inkml:trace>
  <inkml:trace contextRef="#ctx0" brushRef="#br0" timeOffset="1">4 1 2905,'-4'146'4521,"12"-142"-4049,8-1-176,0 4-152,4 0-96,11-3-48,29 0-368,-5-4-1161,-3 0-1255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12 3065,'0'0'6112,"-2"-7"-5220,2 6-877,0 1-1,0 0 0,0 0 1,0 0-1,0 0 1,0-1-1,0 1 0,0 0 1,0 0-1,-1 0 1,1-1-1,0 1 0,0 0 1,0 0-1,0 0 1,0 0-1,0 0 1,0-1-1,0 1 0,-1 0 1,1 0-1,0 0 1,0 0-1,0 0 0,0 0 1,0 0-1,-1 0 1,1-1-1,0 1 0,0 0 1,0 0-1,0 0 1,-1 0-1,1 0 1,0 0-1,0 0 0,0 0 1,-1 0-1,1 0 1,0 0-1,0 0 0,0 0 1,0 0-1,-1 0 1,1 0-1,0 0 1,0 1-1,0-1 0,0 0 1,-1 0-1,1 0 1,0 0-1,-8 9-22,0 0-1,1 1 1,0-1-1,-8 16 1,-4 5 31,-77 105 151,-133 211-494,225-340 69,1 0 0,-1 0 0,2 0 0,-1 1 0,1-1 1,0 1-1,0-1 0,0 1 0,1 0 0,0 8 0,14-14-3332,5-1 1955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6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3017,'0'0'4282,"8"8"-3662,1 3-506,0 0-1,0 1 1,-1 0 0,-1 0-1,0 1 1,0 0-1,-1 0 1,-1 1 0,6 25-1,1 24-65,4 109-1,-3-25-3530,-9-120 1465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3209,'0'0'4125,"0"3"-3989,-1 22 424,-8 38 0,5-38-542,-2 44 0,6-52-150,0-16 42,17-1-174,-13 0 271,-1 0 0,0 0 0,1 0 0,-1-1 0,0 0-1,0 0 1,0 1 0,1-2 0,-1 1 0,0 0 0,0-1 0,0 1-1,-1-1 1,5-3 0,31-16 17,-38 46-263,-23 47 528,17-60-583,2 1 0,0-1-1,0 1 1,1 0 0,0 1 0,0 21-1,3-17-1553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8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2529,'0'0'5482,"7"0"-4876,77-1 878,31 0-1787,148 17 0,-195-6-1410,-7-2-1060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4297,'0'0'4353,"87"0"-4257,-55 0-40,4 0-32,-1 0 16,5 0-40,-8 0-128,-12 11-448,-9-1-1321,-11 1-663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0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3697,'0'0'5921,"166"0"-5921,-98 0 0,-9 0-912,-15 0-2985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4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1 824,'0'0'6666,"-14"0"-2474,45 7-4173,0-1-1,0-2 0,59 1 0,5 1-1360,-92-6 1128,18 4-1505,-10 4-2231,-9-2-396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4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1800,'0'0'6714,"4"4"-6010,4-1-144,0 1-160,7-1-128,1 1-104,4 0-64,12-1-56,3 1-48,21 3-336,-5-4-896,-11 1-3073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2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7 3633,'0'0'5828,"0"10"-5742,-4 189-4,4-195-83,0-1 0,0 1 1,1-1-1,-1 1 1,1-1-1,0 0 0,0 1 1,0-1-1,0 0 0,0 0 1,1 1-1,-1-1 1,1 0-1,0 0 0,0-1 1,0 1-1,0 0 0,0-1 1,1 1-1,-1-1 1,6 4-1,-3-3 1,0-1-1,0 0 1,0 0 0,0 0 0,0 0-1,1-1 1,-1 0 0,0 0 0,1-1-1,-1 1 1,0-1 0,1 0 0,6-1-1,-10 0 4,1 0 0,-1 0 0,1 0 0,-1 0 0,0 0 0,1 0 0,-1 0 0,0-1 0,0 1 0,0-1-1,0 0 1,0 0 0,0 1 0,0-1 0,-1 0 0,1-1 0,-1 1 0,1 0 0,-1 0 0,0-1 0,0 1 0,2-5-1,0-1 6,0-1-1,-1 0 1,0 1-1,0-1 1,0-12-1,-1 13-7,0-7 11,-1 1 0,-2-25 0,2 35-9,-1 0-1,0 0 0,0 0 0,0 0 0,-1 0 0,1 0 1,-1 1-1,0-1 0,0 0 0,0 1 0,0-1 1,-1 1-1,0 0 0,-3-4 0,-1 1-7,-1 0 1,0 1-1,0-1 0,0 1 1,-1 1-1,0 0 0,0 0 0,0 1 1,-15-4-1,4 3-61,-1 1 1,1 1-1,-31 0 0,49 2 28,-1 0 1,0 1-1,1-1 0,-1 1 1,0-1-1,1 1 0,-1 0 1,1 0-1,-1 0 0,1 0 0,-1 0 1,1 1-1,0-1 0,0 1 1,-1-1-1,1 1 0,0 0 1,1 0-1,-1 0 0,0 0 1,0 0-1,1 1 0,-2 3 0,-3 4-387,2 1 0,0-1 0,0 2 0,-3 13 0,3-8-713,-8 24-3113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11 176,'0'0'9978,"12"-11"-9978,-8 11 0,-4 11-4121,0 3-1320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4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149 157 1344,'0'0'5879,"0"0"-5703,-1 0 0,1 0-1,-1-1 1,1 1 0,-1 0 0,1-1 0,-1 1-1,1 0 1,0-1 0,-1 1 0,1-1 0,0 1 0,-1-1-1,1 1 1,0-1 0,-1 1 0,1-1 0,0 1 0,0-1-1,0 1 1,0-1 0,-1 1 0,1-1 0,0 0-1,1-6-159,0-1 0,0 1-1,0 0 1,1 0-1,0 0 1,1 0-1,0 0 1,0 0 0,0 1-1,6-9 1,-6 10-17,0 1 0,0 0 0,0-1 1,1 1-1,-1 0 0,1 1 0,0-1 0,0 1 1,1 0-1,-1 0 0,1 0 0,0 0 1,-1 1-1,1 0 0,6-2 0,-7 3-30,0 0 0,-1 0 0,1 0 1,0 1-1,0 0 0,-1 0 0,1 0 0,0 0 0,0 1 0,-1-1 0,1 1 0,0 0 0,-1 0 0,1 0 1,0 1-1,-1-1 0,0 1 0,1 0 0,-1 0 0,0 0 0,0 0 0,0 1 0,0-1 0,-1 1 0,4 4 1,-2-1-15,0 0 1,-1 0 0,1 0 0,-2 0-1,1 1 1,-1 0 0,0-1 0,0 1-1,-1 0 1,1 0 0,-2 0-1,1 14 1,-1-14 32,1 1 0,-1-1 0,-1 0 0,0 1 0,0-1 0,0 0 0,-1 1 0,0-1 0,0 0-1,-1 0 1,0 0 0,0-1 0,-1 1 0,0-1 0,0 0 0,0 0 0,-1 0 0,-8 8 0,-47 43-58,-2-2 0,-99 66-1,144-109 83,6-3-254,17-9-215,10-1 673,301 1-141,-317 0-178,1 0 1,0 1-1,0-1 0,-1 0 0,1 0 1,0 0-1,0 0 0,-1 1 0,1-1 1,0 0-1,-1 1 0,1-1 0,0 1 1,-1-1-1,1 1 0,0-1 0,-1 1 1,1-1-1,-1 1 0,1-1 0,-1 1 1,1 0-1,-1-1 0,0 1 0,1 0 1,-1-1-1,0 1 0,1 0 0,-1 0 1,0-1-1,0 1 0,0 0 0,0 0 1,0-1-1,0 1 0,0 0 0,0 0 1,0-1-1,0 1 0,0 0 0,0 0 1,-1 1-1,1 5-1944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4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1688,'0'0'8858,"13"0"-8243,124 0-691,-46 0-3821,-62 0 830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4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14 199 1880,'0'0'6627,"-2"-3"-6055,1 1-494,-1 0 1,1 0-1,0-1 0,-1 1 0,1 0 0,0-1 0,1 1 1,-1-1-1,0 1 0,1-1 0,-1 1 0,1-1 0,0 1 1,0-1-1,0 1 0,0-1 0,1 1 0,-1-1 0,1 0 1,-1 1-1,1-1 0,0 1 0,0 0 0,0-1 0,0 1 1,0 0-1,0 0 0,1-1 0,-1 1 0,1 0 0,0 0 1,0 1-1,-1-1 0,1 0 0,3-1 0,1-1-108,-1 0 1,1 0-1,0 1 0,0-1 0,1 2 1,-1-1-1,1 1 0,-1 0 0,1 0 1,0 1-1,-1 0 0,14-1 0,-18 2-11,1 0 0,-1-1 0,1 1 0,-1 1 0,1-1 0,-1 0 0,1 1 0,-1-1-1,0 1 1,1 0 0,-1 0 0,0 0 0,0 0 0,4 2 0,-5-1-15,0 0 1,1 0 0,-1 0-1,0 0 1,0 0 0,0 0-1,0 1 1,0-1 0,-1 0-1,1 1 1,-1-1 0,1 1-1,-1-1 1,0 4-1,2 11 31,-1 1 0,-1-1-1,0 0 1,-1 0-1,-1 0 1,0 0-1,-2 0 1,0 0-1,-9 25 1,8-33 187,3-10 154,3-17 101,1 3-1000,-2-189-2275,0 116 4501,-1 88-1644,1 0 1,0 0-1,-1 0 0,1 0 0,0 0 1,0 0-1,-1 0 0,1 0 1,0 0-1,-1 0 0,1 0 1,0 0-1,-1 0 0,1 0 1,0 1-1,0-1 0,-1 0 1,1 0-1,0 0 0,0 0 1,-1 1-1,1-1 0,0 0 0,0 0 1,0 1-1,-1-1 0,1 0 1,0 0-1,0 1 0,0-1 1,0 0-1,-1 0 0,1 1 1,0-1-1,-11 54-96,2-7 127,-3 1-1,-1-2 1,-24 57-1,35-101-27,0 13 14,2-14 917,0-37-700,0 15-316,-1 8 63,1 0 0,0-1 0,1 1 0,1 0 0,0 0 0,0 0-1,7-17 1,12-18-67,13-31 76,-30 61-96,-7 44-61,4 9 185,0-20-8,-1 1 0,0-1 0,-1 0 0,0 1 0,-2-1 0,1 0 0,-9 23 0,0-1 19,-1-3 62,12-34-90,0 0 0,0 0 0,0 0 0,0 0 0,0 0 0,0 0 0,1 0 0,-1 0 0,0-1 0,0 1 0,0 0 0,0 0-1,0 0 1,0 0 0,0 0 0,0 0 0,0 0 0,0 0 0,0-1 0,0 1 0,-1 0 0,1 0 0,0 0 0,0 0 0,0 0 0,0 0-1,0 0 1,0 0 0,0 0 0,0-1 0,0 1 0,0 0 0,0 0 0,0 0 0,0 0 0,0 0 0,-1 0 0,1 0 0,0 0-1,0 0 1,0 0 0,0 0 0,0 0 0,0 0 0,0 0 0,0 0 0,0 0 0,-1 0 0,1 0 0,0 0 0,0 0 0,0 0 0,0 0-1,0 0 1,0 0 0,0 0 0,0 0 0,-1 0 0,1 0 0,0 0 0,0 0 0,0 0 0,0 0 0,0 0 0,0 0 0,0 0 0,-2-25-80,2-6 31,0-23 167,8-66 1,-5 106-523,-1 18 154,2 29 70,-1-8 184,1 3 9,0 0 0,-2 0 0,-1 0-1,-5 56 1,3-79-3,-1 0 1,0 0-1,-1 0 0,0 0 0,1 0 0,-1 0 0,-1-1 0,1 1 0,-1-1 1,0 0-1,0 0 0,0 0 0,-8 5 0,1 1 939,19-11-908,1 0-1,-1-1 1,1 0-1,-1 0 1,10-4-1,37-8 121,88 12-511,-69 3 235,-74-1 179,1-7-91,-1-1-1,-1 1 1,1 0 0,-1-1 0,0 1-1,-1 0 1,0 0 0,-3-9-1,0 0-2,5 15 42,0 0-1,-1-1 1,1 1-1,0 0 1,0 0-1,0 0 1,-1 0-1,1 0 1,-1-1-1,1 1 1,-1 0-1,1 0 1,-1 0-1,0 0 1,1 0-1,-1 1 1,0-1 0,0 0-1,0 0 1,0 0-1,0 1 1,0-1-1,0 0 1,0 1-1,0-1 1,0 1-1,0-1 1,0 1-1,0-1 1,0 1-1,0 0 1,-1 0-1,1 0 1,0-1-1,0 1 1,-2 1 0,2-1-50,1 32-408,1-7 478,-1-1-1,-1 1 1,-1-1 0,-1 0 0,-1 0-1,-11 36 1,9-34 31,4-20-3773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5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 1480,'0'0'6087,"7"24"-5298,20 79-156,-23-87-465,0 1 1,-1 0 0,-1 0 0,-1-1 0,-1 28-1,0-12-48,-2-19-95,0 0 0,0-1 0,-1 1 0,-1-1 0,0 0 1,-1 0-1,0 0 0,-1 0 0,0-1 0,-1 0 0,0 0 0,-11 11 1,-16 19-683,-54 52 0,85-90 581,-57 54-2606,7-12-1758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5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3881,'0'0'5436,"-18"6"-5039,-54 22-53,65-24-296,1 0 1,0 0-1,0 1 0,0 0 0,1 0 0,-1 1 0,1-1 1,1 1-1,-1 0 0,1 0 0,0 1 0,0-1 1,-3 9-1,-7 10 68,6-12-39,-70 125 297,71-123-373,0 1 1,1 1-1,1-1 1,1 1-1,0 0 1,1 0-1,-1 19 1,3-23-147,1-1 0,0 1 0,0 0-1,1-1 1,1 1 0,0-1 0,1 0 0,0 1 0,1-1 0,0-1 0,1 1 0,1-1 0,-1 1 0,2-2 0,-1 1 0,2-1 0,8 10 0,23 22-2819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3:5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1424,'0'0'6460,"0"-1"-6395,0 1 0,0-1 0,0 1 0,0-1-1,0 1 1,0-1 0,0 1 0,1-1 0,-1 1-1,0-1 1,0 1 0,1 0 0,-1-1-1,0 1 1,1-1 0,-1 1 0,0 0 0,1-1-1,-1 1 1,1 0 0,-1 0 0,0-1 0,1 1-1,-1 0 1,1 0 0,-1-1 0,1 1 0,0 0-1,6 0 15,1 0-1,-1 0 0,1 1 0,-1 0 1,0 0-1,11 4 0,-15-4-89,0 1-1,1-1 0,-2 1 1,1 0-1,0 0 0,0 0 1,-1 1-1,1-1 0,-1 1 1,0-1-1,0 1 0,0 0 1,0 0-1,0 0 0,0 0 0,1 5 1,1 1-10,-1 0 1,0 1-1,-1-1 1,0 0 0,-1 1-1,0-1 1,0 1-1,-2 16 1,1-24 25,0 0 0,0 0 0,-1 0 1,1-1-1,-1 1 0,1 0 0,-1 0 1,0 0-1,0 0 0,0-1 0,0 1 1,0-1-1,0 1 0,0 0 0,0-1 0,-2 2 1,-30 22 85,28-22-77,0 1-1,0-1 1,1 1 0,-1 0-1,1 0 1,0 0 0,-7 10-1,11-14-22,0 0-1,0 0 0,-1 0 1,1 0-1,0 0 1,0 1-1,0-1 1,0 0-1,0 0 0,0 0 1,0 1-1,0-1 1,0 0-1,0 0 1,0 0-1,0 1 0,0-1 1,0 0-1,0 0 1,0 0-1,0 0 0,0 1 1,0-1-1,0 0 1,0 0-1,0 0 1,0 0-1,1 1 0,-1-1 1,0 0-1,0 0 1,0 0-1,0 0 1,0 0-1,0 1 0,1-1 1,-1 0-1,0 0 1,0 0-1,0 0 0,0 0 1,1 0-1,-1 0 1,0 0-1,0 0 1,0 0-1,1 1 0,-1-1 1,0 0-1,0 0 1,0 0-1,1 0 0,10 0 7,-9 0-43,213 0-2276,-171 0-624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1640,'0'0'2666,"-12"-6"-1242,-1 1 3475,129 7-3794,-38-1-2556,-2 0-4430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0 384,'0'0'8335,"10"0"-7911,247 0-974,-223 0-1986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1776,'0'0'6604,"66"0"-4388,-62 0-2241,-1 0 0,1 1 0,0-1 0,-1 1 0,1 0 1,-1 0-1,0 0 0,1 1 0,-1-1 0,0 1 0,0 0 1,0 0-1,0 0 0,0 0 0,5 5 0,-6-5 0,-1-1-1,1 1 1,-1 0-1,0-1 1,0 1-1,0 0 1,0 0-1,0 0 1,0 0-1,-1 0 1,1 0-1,0 0 0,-1 0 1,0 0-1,1 0 1,-1 0-1,0 1 1,0-1-1,0 0 1,-1 0-1,1 0 1,0 0-1,-1 0 1,1 0-1,-1 0 1,0 0-1,0 0 1,-1 3-1,-1-1 35,0-1-1,0 0 1,0 0 0,0-1 0,0 1-1,-1-1 1,1 1 0,-1-1-1,1 0 1,-1 0 0,0-1 0,0 1-1,0-1 1,-5 1 0,3 0 7,0 0 1,1 0-1,-1 0 1,1 1 0,0 0-1,-9 6 1,13-7-7,1-1-23,32-1-464,70 0 958,-100 0-492,-1 1 0,1-1 0,-1 1 0,1-1 0,-1 1-1,0 0 1,1-1 0,-1 1 0,0 0 0,1 0 0,-1 0 0,0 0 0,0 0 0,0 0-1,0 0 1,0 1 0,0-1 0,0 0 0,-1 1 0,1-1 0,0 0 0,-1 1 0,1-1 0,-1 1-1,1-1 1,-1 1 0,0-1 0,1 1 0,-1 2 0,4 50-189,-4-50 221,-1-2-3,0 1 0,0-1-1,0 0 1,0 1 0,0-1 0,-1 0 0,1 0 0,-1 1-1,1-1 1,-1 0 0,0-1 0,0 1 0,0 0 0,0 0-1,0-1 1,0 1 0,0-1 0,-1 0 0,1 0-1,0 0 1,-1 0 0,-2 1 0,-60 19 92,42-16-361,-1-1 1,0-1-1,-30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1744,'0'0'9014,"13"0"-9422,203-3-5472,-187 2 3442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3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 4281,'0'0'5142,"5"4"-4526,-1-1-549,-1 1 0,1 0-1,-1 0 1,0 0-1,0 0 1,-1 0-1,1 1 1,-1-1-1,0 1 1,0 0-1,0 0 1,-1 0-1,1-1 1,-1 1-1,0 6 1,2 14 118,-2 49 0,-1-48-125,-1 0-66,-2-1-1,-1 1 0,-1-1 1,-1 1-1,-1-1 0,-1-1 1,-1 1-1,-1-2 1,-21 36-1,-17 19-1341,-76 95-1,100-143 566,-29 37-2972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4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1408,'0'0'6780,"0"-2"-6608,-1-7-72,-1 9-72,-3 6 8,2 6 28,1 0-1,0 1 1,1 0-1,0-1 0,1 1 1,1 14-1,-1 4-5,0-30-62,1 1 0,-1 0-1,0-1 1,0 1 0,1 0 0,-1-1 0,0 1-1,1-1 1,0 1 0,-1-1 0,1 1 0,0-1-1,0 1 1,0-1 0,0 0 0,0 0 0,0 1 0,0-1-1,0 0 1,1 0 0,-1 0 0,0 0 0,1 0-1,-1 0 1,1-1 0,-1 1 0,1 0 0,-1-1-1,1 1 1,-1-1 0,1 0 0,2 1 0,6 1-23,1-1 0,0-1 0,0 0 0,11-1 0,1 0 337,7-6-73,-29 7-229,0 0-1,1-1 0,-1 1 0,0 0 1,0-1-1,0 1 0,0-1 0,0 0 0,0 1 1,0-1-1,0 0 0,0 1 0,0-1 1,0 0-1,0 0 0,0 0 0,-1 0 0,1 0 1,0 0-1,-1 0 0,2-2 0,-2 2 484,-2 4-476,1-1-1,-1 1 1,1-1 0,0 1-1,0 0 1,0 0 0,0 0-1,0 0 1,0 4 0,0-2-5,-7 27-182,2 1 0,-5 64-1,9-26-5239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3609,'0'0'5964,"8"2"-5895,-5 2-53,0 0 0,0 0 1,-1 0-1,0 0 0,0 0 0,0 0 0,0 0 1,-1 1-1,1-1 0,0 7 0,8 50 9,-9-58-23,1 30 56,-2 52-1,-1-32-25,1-47-89,-1-1 0,1 1 0,-1 0 1,0 0-1,-1 0 0,0-1 0,1 1 0,-2-1 0,1 1 0,-1-1 0,0 0 0,0 0 1,-7 8-1,-2 2-688,-2-2-1,-28 24 1,35-32 476,-37 29-3503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2737,'0'0'2796,"-9"12"-2278,5-8-458,-9 12 374,1 2 0,0 0 0,-17 36 0,16-21-273,2 0 0,2 1 0,1-1 0,2 2 1,1-1-1,1 1 0,2-1 0,2 1 0,3 35 0,-2-65-205,0 0-1,1 1 1,-1-1-1,1 0 1,0 0-1,0 0 1,1-1 0,0 1-1,-1-1 1,1 1-1,1-1 1,-1 0-1,1 0 1,-1 0 0,1 0-1,0-1 1,1 0-1,-1 0 1,0 0-1,1 0 1,0 0 0,5 1-1,8 4-727,0-2 0,0 0 0,1-1 0,31 5 0,3-5-3564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0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3129,'0'0'6452,"0"-1"-6422,1 1 1,-1 0 0,0-1 0,0 1-1,0 0 1,0-1 0,1 1-1,-1 0 1,0-1 0,0 1 0,1 0-1,-1-1 1,0 1 0,0 0-1,1 0 1,-1-1 0,0 1 0,1 0-1,-1 0 1,0 0 0,1-1 0,-1 1-1,0 0 1,1 0 0,-1 0-1,1 0 1,-1 0 0,0 0 0,2 0-1,78 0 48,-79 0-110,1 1 1,-1 0-1,0 0 1,0 0-1,0 0 1,0 0 0,0 0-1,0 1 1,0-1-1,-1 0 1,1 0 0,0 1-1,-1-1 1,1 0-1,-1 1 1,1-1-1,-1 0 1,0 1 0,1-1-1,-1 1 1,0-1-1,0 1 1,0-1-1,0 0 1,0 1 0,-1 1-1,2 3-18,-1 0-1,0 0 0,-1 0 1,1 0-1,-4 11 0,-33 35 170,37-50-111,0 0-9,0-1-45,6-1-187,51 5-557,0-3 0,64-5 0,-99 2-526,16-2-2760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1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1824,'0'0'8257,"7"0"-7996,194 0 34,-66 0-4560,-122 0 2118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1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3321,'0'0'6705,"20"7"-6433,-4-3-120,11-1-56,9-3-88,8 0-8,23 0-288,-12 0-600,-7 0-1897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2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2529,'0'0'7350,"0"-25"-6805,2 17-484,1 0 0,0 0 1,0 0-1,1 1 1,-1-1-1,2 1 1,-1 0-1,1 0 0,11-12 1,-7 7-67,104-131 22,-112 143-46,-1 0-1,1 1 1,-1-1-1,0 0 0,1 0 1,-1 1-1,0-1 1,0 0-1,1 0 0,-1 1 1,0-1-1,0 0 1,1 1-1,-1-1 0,0 0 1,0 1-1,0-1 0,0 1 1,1-1-1,-1 0 1,0 1-1,0-1 0,0 1 1,0-1-1,0 0 1,0 1-1,0-1 0,0 1 1,0-1-1,0 0 1,0 1-1,-1-1 0,1 1 1,0-1-1,0 1 1,2 39-214,-1 46 128,-1 123-3779,2-197 2395,4-5-278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2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3393,'0'0'7505,"4"0"-7385,12 0-56,4 0-64,0 0-128,3 0-232,13 0-472,-8 0-1024,-1 0-1449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2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3577,'0'0'5984,"-1"2"-5866,-4 25-158,0 0-1,2 1 0,1-1 1,2 34-1,0-59 27,0-1-21,1 0 1,-1 1-1,1-1 0,-1 0 0,1 0 0,0 1 1,-1-1-1,1 0 0,0 0 0,0 0 1,0 0-1,0 0 0,0 0 0,0 0 1,0 0-1,0 0 0,0-1 0,0 1 1,0 0-1,1-1 0,-1 1 0,0-1 1,1 1-1,-1-1 0,0 1 0,1-1 1,-1 0-1,0 0 0,1 0 0,-1 0 1,0 0-1,1 0 0,2 0 0,1 0 4,-1 0-1,1-1 0,0 1 0,0-1 0,-1 0 0,1 0 0,0 0 0,-1-1 1,7-2-1,-1-3 68,-1 1 0,0-1 1,0-1-1,0 0 1,-1 0-1,12-17 0,-20 25 1,0 1 0,0-1-1,0 0 1,0 0 0,-1 0-1,1 0 1,0 0-1,0 0 1,0 0 0,0 0-1,0 0 1,0 0-1,0-1 1,0 1 0,0 0-1,0 0 1,-1 0 0,1 0-1,0 0 1,0 0-1,0 0 1,0 0 0,0 0-1,0 0 1,0 0-1,0 0 1,0 0 0,0 0-1,0 0 1,0 0 0,0 0-1,0-1 1,0 1-1,0 0 1,-1 0 0,-7 10-319,0 5 260,1 0 0,1 1-1,0 0 1,1 1 0,1-1 0,1 1 0,-3 29 0,5-32-957,1 0 0,0 0 0,4 15 0,-1-18-988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2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3089,'0'0'5913,"10"8"-5405,-5-4-453,1 0-1,-1 0 1,0 1-1,0 0 1,0 0 0,-1 0-1,0 0 1,0 1 0,0 0-1,-1 0 1,1 0-1,-2 0 1,1 1 0,-1-1-1,1 1 1,-2-1-1,1 1 1,-1 0 0,1 7-1,-6 71 321,2-76-385,0 0 1,0 0 0,0-1 0,-1 1-1,0-1 1,-1 0 0,-6 11-1,-5 5-514,-2-1-1,0 0 0,-1-1 1,-29 27-1,6-12-2489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5841,'0'0'4628,"0"15"-3979,-1 127-510,-22 183 0,-12-156-1081,3-60-2497,20-70-391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2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0 856,'0'0'6412,"-6"18"-5948,-22 57-58,25-63-327,0-1 1,1 0-1,0 1 1,0 0-1,1-1 1,1 1-1,0 0 1,2 14-1,0 12 22,-3-20-70,2 0 0,1 0-1,5 29 1,-5-39-96,1 0 0,-1 0-1,2-1 1,-1 1 0,1-1 0,0 0-1,0 0 1,1 0 0,0 0-1,10 9 1,0-3-937,0 0 0,1-2 0,27 15 1,-2-6-3255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2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1296,'0'0'6726,"7"-1"-6147,37-2 429,-42 3-987,-1 1-1,0-1 1,1 1 0,-1 0 0,1-1 0,-1 1 0,0 0-1,0 0 1,0 0 0,1 0 0,-1 0 0,0 0 0,0 0-1,0 0 1,0 0 0,-1 1 0,2 1 0,17 30-120,-12-20 111,-3-7-74,-1 0 1,-1 0-1,1 1 1,-1 0-1,0-1 0,-1 1 1,0 0-1,0 0 1,0 0-1,-1 0 1,0 13-1,-1-18 63,0 1 0,1-1 1,-1 1-1,0-1 0,0 0 0,0 0 0,-1 1 1,1-1-1,-1 0 0,1 0 0,-1 0 1,1 0-1,-1-1 0,0 1 0,0 0 0,0-1 1,0 1-1,-5 2 0,-49 26 227,41-23-232,-9 7-20,24-13 42,0-1 18,0 3-34,0-3-89,6 0-357,135 0 950,-48 0-3617,-64 0 251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45.3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26 1304,'-26'-4'11407,"630"18"-11309,-392-13-85,-116-2-2,-47-1-6,75-13-1,-73 7-8,86-2-1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4:46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4 3241,'-5'-4'10874,"311"22"-10725,-53-1-42,-84-18-217,66 4-159,-192 5-184,6 1-3857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11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19 104,'0'0'5447,"-14"-3"1591,26 1-6993,0 0-1,0 1 1,20 0 0,9-1-34,245-5-13,-204 7 2,-16 3-14,86 15-1,-17 0-77,387 6-128,-313-19 96,7 12-300,-180-11-1098,65 20-1,-81-22-648,-7 0-388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1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44 176 368,'0'0'651,"-4"0"-608,-28 0 4148,24-5 1902,9 4-6090,-1-1 0,1 1 0,-1 0 0,1-1 0,-1 1 0,1 0-1,0-1 1,0 1 0,-1 0 0,1 0 0,0 0 0,0 0-1,0 0 1,0 0 0,1 0 0,1-1 0,28-18 30,-14 8-28,7-5-1,-2 2 3,0-2 0,-2 0 0,30-30 0,-50 47-8,0-1 0,0 1 0,0 0 0,0 0 0,0 0 0,0-1-1,0 1 1,0 0 0,0 0 0,0 0 0,0 0 0,1-1 0,-1 1 0,0 0 0,0 0 0,0 0-1,0 0 1,0 0 0,0-1 0,1 1 0,-1 0 0,0 0 0,0 0 0,0 0 0,0 0 0,1 0 0,-1 0-1,0 0 1,0 0 0,0 0 0,1 0 0,-1 0 0,0 0 0,0-1 0,0 2 0,1-1 0,-1 0-1,0 0 1,0 0 0,0 0 0,0 0 0,1 0 0,-1 0 0,0 0 0,0 0 0,0 0 0,1 0-1,-1 0 1,0 0 0,0 1 0,1 12-119,-9 19-55,-12 22 168,7-24-12,1 2 0,2 0 0,-9 49 1,18-39-2724,1-38-107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2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46 1136,'0'0'7825,"0"-2"-7231,0 0-518,0 1-1,0-1 1,0 1-1,0 0 0,0-1 1,0 1-1,1 0 1,-1-1-1,0 1 1,1 0-1,0-1 0,-1 1 1,1 0-1,-1 0 1,1 0-1,0 0 0,0 0 1,0-1-1,0 1 1,0 1-1,0-1 1,0 0-1,2-1 0,1 0-44,0 0-1,0 1 0,0 0 1,0 0-1,0 0 0,0 0 1,8 0-1,106-3-14,-117 5-30,0-1 1,-1 0 0,1 1 0,0-1-1,-1 1 1,1-1 0,0 1-1,-1-1 1,1 1 0,-1 0-1,1-1 1,-1 1 0,0 0-1,1-1 1,-1 1 0,0 0-1,1-1 1,-1 1 0,0 0-1,0 0 1,1 0 0,-1-1-1,0 1 1,0 0 0,0 0-1,0 0 1,0-1 0,-1 3-1,1-1-15,1 1 0,-2 0 1,1-1-1,0 1 0,-1-1 0,1 1 0,-1 0 0,1-1 0,-3 5 0,-5 2 6,0 0 0,-1 0 1,0-1-1,-1 0 1,0 0-1,-19 11 0,2-1 6,-116 78-79,143-96 94,0 1 0,-1-1 1,1 0-1,0 0 0,0 0 1,-1 0-1,1 0 0,0 0 1,0 0-1,-1 1 0,1-1 1,0 0-1,0 0 0,0 0 1,0 0-1,-1 1 0,1-1 1,0 0-1,0 0 0,0 1 1,0-1-1,0 0 0,-1 0 1,1 0-1,0 1 0,0-1 1,0 0-1,0 1 0,0-1 1,0 0-1,0 0 0,0 1 1,0-1-1,0 0 0,0 0 1,0 1-1,0-1 0,0 0 1,0 0-1,0 1 0,1-1 1,-1 0-1,0 0 0,0 1 1,0-1-1,0 0 0,0 0 1,1 0-1,-1 1 0,0-1 1,0 0-1,0 0 0,1 0 1,-1 0-1,0 1 0,0-1 1,0 0-1,1 0 0,-1 0 1,0 0-1,0 0 1,1 0-1,-1 0 0,0 0 1,0 0-1,1 0 0,15 5-57,20-1-230,0-1 1,64-4-1,-33 0-1488,-23 1-1124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22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2777,'0'0'6902,"13"0"-6620,111 0-106,-122 1-195,-1-1 0,1 0 1,-1 1-1,1-1 0,-1 1 1,0-1-1,1 1 0,-1 0 1,0 0-1,0-1 0,0 1 0,1 0 1,-1 0-1,0 0 0,0 0 1,0 1-1,-1-1 0,1 0 1,0 0-1,0 0 0,-1 1 0,1-1 1,0 0-1,-1 1 0,1-1 1,-1 1-1,0-1 0,1 0 1,-1 1-1,0-1 0,0 1 0,0-1 1,0 1-1,0-1 0,0 1 1,-1 1-1,1 1-24,0-1 0,-1 1 0,1-1-1,-1 1 1,1-1 0,-1 1 0,0-1 0,-1 1 0,1-1 0,0 0-1,-1 0 1,0 0 0,0 0 0,-3 5 0,-49 24-49,53-29 95,1-3 82,2 3-87,0-1 0,0 0 0,0 0 1,0 0-1,0 0 0,0 0 0,0 0 0,1-1 1,-1 1-1,1-1 0,4 3 0,-4-3 2,0 0-1,-1 0 0,1 1 1,-1-1-1,1 1 1,-1 0-1,1 0 0,-1 0 1,0 0-1,0 0 0,0 0 1,0 1-1,0-1 1,-1 0-1,1 1 0,1 3 1,-2-3 3,0 0 1,-1 0-1,1 0 0,-1 0 1,1 0-1,-1 1 0,0-1 1,-1 0-1,1 0 0,0 0 1,-1 0-1,0 0 0,1 0 1,-1 0-1,0 0 0,-1-1 1,1 1-1,0 0 0,-1 0 1,0-1-1,0 1 0,1-1 1,-1 0-1,-1 1 1,1-1-1,0 0 0,0 0 1,-1 0-1,1-1 0,-5 3 1,-3 2 14,0-1 1,0 0-1,-1-1 1,0 0-1,0-1 1,0 0-1,-12 2 1,-29-4 45,51-1-363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2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9 2529,'0'0'6521,"0"-1"-6470,0 1-1,0 0 1,0 0-1,0 0 1,0-1-1,0 1 1,0 0 0,0 0-1,0-1 1,0 1-1,0 0 1,0 0-1,0 0 1,0-1-1,0 1 1,0 0 0,0 0-1,0-1 1,0 1-1,0 0 1,0 0-1,0 0 1,0-1 0,-1 1-1,1 0 1,0 0-1,0 0 1,0 0-1,0-1 1,0 1 0,-1 0-1,1 0 1,0 0-1,0 0 1,0 0-1,-1-1 1,1 1 0,0 0-1,0 0 1,0 0-1,-1 0 1,1 0-1,0 0 1,0 0 0,-1 0-1,1 0 1,0 0-1,0 0 1,-1 0-1,-4 7-50,-1 1 0,2 0 0,-1 1 0,1-1 0,0 1 0,-4 15 0,-14 59 0,18-39-82,4-44 15,7 0-46,-2 0 119,0-1-1,1 1 1,-1-1 0,0-1 0,0 1-1,0-1 1,0 0 0,0 0 0,9-5-1,6-3 7,-19 10-15,-1 0-1,0 0 1,0 0 0,1 0-1,-1 0 1,0 0 0,0 0-1,1 0 1,-1 0 0,0 0-1,0 0 1,1 0 0,-1 0-1,0 0 1,0 0 0,1 0-1,-1 0 1,0 0 0,0 0-1,1 1 1,-1-1 0,0 0-1,0 0 1,1 0 0,-1 0-1,0 1 1,0-1 0,0 0-1,0 0 1,1 0 0,-1 1-1,0-1 1,0 0 0,0 0-1,0 0 1,0 1 0,0-1-1,0 0 1,1 1 0,-1-1-1,0 0 1,0 0 0,0 1-1,0-1 1,0 0 0,0 0-1,0 1 1,-1-1 0,1 16 20,0-14-30,0 8 15,1 0-69,0 0 1,-1 0-1,-1 0 0,0 0 0,0 0 0,-1 0 1,0 0-1,-1 0 0,0 0 0,0-1 0,-1 0 1,0 1-1,-1-1 0,-7 11 0,-64 82-2843,41-58-1693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35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3873,'0'0'5905,"-1"0"-5780,1 0 0,-1-1 0,1 1 0,0 0 0,-1 0 0,1-1 0,0 1 1,-1 0-1,1-1 0,0 1 0,0-1 0,-1 1 0,1 0 0,0-1 0,0 1 0,0-1 0,0 1 0,-1-1 0,1 1 0,0-1 0,0 1 0,0-1 0,0 1 0,0 0 0,0-1 0,169 11-468,-83-2-1330,1-5-4158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4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4945,'0'0'5225,"-15"192"-5017,15-131-112,0 6-40,0 5-56,-4 2 8,-4 1 8,0-3-16,0-8-200,-4-4-296,-4-6-584,4-15-1177,0-14-615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3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3897,'0'0'6065,"139"7"-5921,-112 1-64,5-5-80,0 4-56,23-3-440,-3-1-768,-9-3-1825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37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75 1688,'0'0'6334,"1"-2"-6117,-1 0 1,0-1-1,1 1 1,-1 0-1,1 0 1,0-1-1,0 1 1,0 0-1,1-3 1,16-3-44,-1 0-1,1 1 1,1 0 0,-1 2-1,1 0 1,0 1 0,32-2-1,-50 9-177,0-1 0,-1 1-1,1 0 1,0-1-1,-1 1 1,0 0-1,1 0 1,-1-1 0,0 1-1,0 0 1,-1 5-1,1-2-14,-1 5 12,0-1-1,-1 1 0,0 0 0,-1 0 0,0-1 0,0 0 0,-1 0 0,-1 0 0,0 0 0,0 0 1,-1-1-1,-7 10 0,-10 18-20,-2-1 1,-1-1-1,-2-1 1,-47 44-1,20-32-13,54-44 36,1 0 2,1-1 4,0 0 0,-1-1-1,1 1 1,0 0 0,0 0-1,-1-1 1,1 1 0,0 0 0,0-1-1,0 1 1,0-1 0,0 1 0,0-1-1,0 0 1,0 1 0,0-1 0,0 0-1,2 1 1,27 5 69,-23-5-41,39 8 41,80 5-1,-55-12-3388,-84-2-766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3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3441,'0'0'9554,"6"0"-9538,137-3 83,4-1-4363,-138 4 747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3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19 1824,'0'0'7069,"0"-1"-7000,0 0 0,0 1 0,0-1 0,0 1 0,0-1 0,0 0 0,0 1 1,0-1-1,0 1 0,1-1 0,-1 1 0,0-1 0,0 0 0,1 1 0,-1-1 1,0 1-1,1-1 0,-1 1 0,0-1 0,1 1 0,-1-1 0,1 1 0,0-1 1,24-2 78,0 1 0,32 2 0,-24 1-150,-32-1 1,0 0-1,-1 1 0,1-1 0,0 0 0,-1 1 0,1-1 0,0 0 1,-1 1-1,1-1 0,0 1 0,-1 0 0,1-1 0,-1 1 1,1-1-1,-1 1 0,1 0 0,-1-1 0,0 1 0,1 0 1,-1-1-1,0 1 0,1 0 0,-1 0 0,0-1 0,0 1 0,0 0 1,1 0-1,-1 0 0,0-1 0,0 1 0,-1 1 0,1 35-115,0-26 81,-1-5 30,0 1 0,0 0 0,-1 0 1,1-1-1,-1 1 0,-1 0 0,1-1 0,-1 0 0,0 0 0,-1 0 0,1 0 0,-1 0 0,-9 9 0,-7 7-70,-44 36 0,36-33 50,-90 74 3,117-98 89,4-1-62,240-4 401,-93 1-1883,-51 2-3053,-79 1 2072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4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3001,'0'0'5946,"14"12"-5374,44 41-125,-52-47-408,-2-1 0,1 2 0,-1-1-1,1 0 1,-2 1 0,1 0 0,-1 0 0,0 0 0,-1 0-1,1 1 1,-1-1 0,-1 1 0,2 9 0,-1-4 12,1 8-72,0 0 0,-2 0-1,0 0 1,-2 0 0,0 0 0,-1 0 0,-2 0 0,0 0-1,-1 0 1,0-1 0,-2 0 0,-1 0 0,0-1 0,-2 0-1,-12 21 1,-74 107-3038,52-94 233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4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2721,'0'0'5952,"-12"13"-5339,-7 7-376,1 0 0,1 1 0,1 1 1,1 0-1,-22 43 0,24-28-252,1 1 0,2 0 0,2 1 0,1 0 0,3 0 0,0 0 0,3 1 0,6 67 0,-4-96-291,1 0 1,1-1-1,0 1 0,1-1 0,0 1 0,0-1 0,1 0 0,1-1 0,-1 1 1,2-1-1,-1 0 0,1 0 0,9 8 0,16 14-3858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4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1008,'0'0'5335,"4"0"-5075,0 0-159,2 0 129,1 0-1,-1 0 1,1 0 0,0 1 0,-1 0 0,1 0-1,-1 0 1,1 1 0,-1 0 0,0 0 0,1 1 0,9 6-1,-14-8-226,0 1 0,0-1 0,0 1 0,-1 0 0,1-1 0,-1 1 0,1 0 0,-1 0 0,0 0 0,0 0 0,0 0 0,0 0 0,0 1 0,0-1 0,-1 0 0,1 0 0,-1 1 0,1-1 0,-1 0 0,0 1 0,0-1 0,0 0 0,0 1 0,0-1 0,0 0 0,-1 1 0,1-1 0,-3 4 0,1 0-3,-1-1 0,1 0 1,-1 0-1,-1 0 0,1 0 0,-1 0 0,0-1 0,0 1 1,-9 6-1,8-6-5,0-1 1,0 1-1,0 0 0,1 0 1,0 1-1,0-1 0,0 1 1,-3 7-1,7-13-1,0 1 0,0-1 1,0 1-1,0-1 0,0 1 0,0-1 0,0 1 0,1-1 0,-1 1 1,0-1-1,0 1 0,0-1 0,0 0 0,1 1 0,-1-1 1,0 1-1,1-1 0,-1 0 0,0 1 0,0-1 0,1 0 0,-1 1 1,1-1-1,-1 0 0,0 1 0,1-1 0,-1 0 0,1 0 1,-1 0-1,1 1 0,-1-1 0,0 0 0,1 0 0,-1 0 0,1 0 1,-1 0-1,1 0 0,-1 0 0,1 0 0,-1 0 0,1 0 0,-1 0 1,2 0-1,29 0 26,-22-1-58,19 2-250,27-3-3154,-27-4-2163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43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3897,'0'0'7245,"16"0"-6452,49-2-340,-31 1-1175,0 1 0,38 4 0,-68-3 41,1 0 0,-1 0-1,0 1 1,0-1 0,0 1-1,7 3 1,-2 2-2516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4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8 1 4625</inkml:trace>
  <inkml:trace contextRef="#ctx0" brushRef="#br0" timeOffset="1">8 1 4625,'-8'143'1512,"12"-143"-840,0 0 289,12 0-25,0 0-424,12 0-344,3 0-120,21 0-48,-4 0-696,-9 0-1913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5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51 144,'0'-3'11455,"0"3"-11454,0-1-1,0 0 1,0 1-1,0-1 1,0 0 0,0 1-1,1-1 1,-1 0 0,0 1-1,0-1 1,1 1-1,-1-1 1,0 0 0,1 1-1,-1-1 1,1 1-1,-1-1 1,1 1 0,-1-1-1,2 0 1,7-4 5,1 1 0,0 0 0,0 0 0,0 1 0,0 0 0,1 0-1,12 0 1,10 0-273,35 1 0,-67 3 226,0 0 0,-1-1 0,1 1 0,-1 0 0,1 0 0,-1 0 0,1 0-1,-1 0 1,0 0 0,1 0 0,-1 0 0,0 0 0,0 1 0,0-1 0,0 0 0,0 0 0,0 0 0,0 0 0,0 0 0,0 0 0,-1 2-1,1 3-1,-1-2 58,1 1-1,-1 0 1,0 0-1,-1-1 1,1 1-1,-1 0 1,0-1-1,0 0 1,0 1-1,-1-1 1,1 0-1,-7 7 1,-48 48 202,36-39-188,12-12 0,6-5-13,-1 0 0,1 1 0,0-1 0,0 0 0,1 1 0,-4 4 0,30-8-214,71-8 529,-71 5-358,0 1-1,0 0 1,33 3-1,-54 0 2,0 1 0,0-1-1,0 0 1,-1 1 0,1-1 0,-1 1 0,1 0-1,-1 0 1,0 0 0,1 0 0,-1 0 0,0 0-1,0 1 1,-1-1 0,1 1 0,0-1 0,-1 1-1,0 0 1,1 0 0,0 3 0,-1-3 35,1 1 0,-1-1 0,0 1 1,1-1-1,-2 1 0,1 0 0,0-1 1,-1 1-1,0 0 0,0-1 0,0 1 0,0 0 1,0 0-1,-1-1 0,0 1 0,-1 5 1,-2-4 12,0-1 1,0 0 0,-1 1 0,1-2-1,-1 1 1,0 0 0,0-1 0,0 0-1,-1 0 1,1 0 0,-7 1 0,-6 5 21,1 1 18,-2-1 0,1-1 0,-1 0 1,-1-2-1,1 0 0,-1-1 0,0-1 0,0 0 0,-28 0 0,47-29-828,4 4-475,10 2-1473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4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0 264,'0'0'8442,"250"0"-8426,-163 0-16,-12 0-1048,-19 0-1809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5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5857,'0'0'6098,"6"0"-5394,61 1-1498,81-3-2037,-99-4-114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5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15 3849,'0'0'5634,"5"-2"-5271,0 0-301,1-1-1,-1 2 1,1-1 0,0 1 0,0-1-1,0 2 1,-1-1 0,1 1-1,0 0 1,0 0 0,0 0-1,8 2 1,-11-1-70,0 0-1,0 0 1,0 0 0,0 0-1,0 0 1,-1 1 0,1 0-1,0-1 1,-1 1 0,1 0 0,-1 0-1,1 0 1,-1 1 0,0-1-1,0 0 1,0 1 0,0 0-1,-1-1 1,1 1 0,-1 0-1,1 0 1,-1 0 0,0 0-1,0 0 1,0 0 0,0 4 0,0 0-20,0 0 0,-1 0 0,0 0 0,0 0 0,0 0 0,-1 0 0,0-1 0,0 1 0,-1 0 0,0 0 1,0-1-1,0 1 0,-1-1 0,0 0 0,0 1 0,-1-2 0,0 1 0,0 0 0,-6 7 0,-8 5 64,-1-1 1,0 0-1,-42 26 0,50-35-60,-23 11 43,27-15 21,0-1-1,0 1 1,0 1 0,-7 5 0,14-8-28,0-1-42,24 13-438,2-9 350,1 0 1,-1-2-1,1-1 0,51-2 1,-37-1-2190,-21 1-187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54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4809,'0'0'5244,"0"8"-4777,1 7-336,2 1 1,0-1 0,0 1 0,8 16 0,-4-8-81,8 40 0,-12-36-112,0 0 0,-2 0 0,-1-1 0,-5 40 0,3-52-332,-1 0 1,-1 0-1,0 0 1,-1-1-1,-1 0 1,0 0-1,-1 0 1,0-1-1,-15 20 1,-21 18-3642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5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4561,'0'0'6075,"-8"4"-5850,3-1-186,1-1-7,0 1 0,0-1 0,1 1 0,-1-1 0,1 1 0,-1 0 0,1 1 0,0-1 0,0 1 0,0-1 0,1 1 0,-5 7 0,-3 14 3,1 0 1,1 0-1,1 1 0,1 0 1,1 0-1,2 0 1,1 1-1,1 48 0,2-67-110,-1-1-1,1 0 1,0 1-1,1-1 0,0 0 1,0 0-1,0 0 1,1 0-1,0-1 0,1 1 1,-1-1-1,1 1 1,0-1-1,10 10 0,1 0-863,2 0 0,0-2 0,30 21 0,5-1-3509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5:5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1712,'0'0'8257,"0"-1"-8200,0 0 0,0 0 0,0 0 0,1 1 0,-1-1 0,0 0 0,0 0 0,1 0-1,-1 0 1,0 0 0,1 1 0,-1-1 0,1 0 0,-1 0 0,1 1 0,-1-1 0,1 0 0,0 1 0,-1-1 0,2 0 0,9-1-93,0 1 1,-1 0-1,1 1 1,0 0-1,0 1 0,13 2 1,-22-2 8,-1 0 1,1 0-1,-1 0 1,0 0-1,1 1 1,-1-1-1,0 0 1,0 0-1,0 1 1,0-1-1,0 1 1,-1-1 0,1 1-1,0-1 1,0 1-1,-1 0 1,1-1-1,-1 1 1,0 0-1,0-1 1,1 4-1,0 42 18,-1-37 18,-1-7 3,0 0 1,-1 0-1,1 0 1,-1 0-1,1 0 1,-1 0-1,0-1 1,0 1-1,0-1 1,0 1-1,-1-1 1,1 0 0,-1 0-1,1 0 1,-1 0-1,-5 2 1,-8 8 11,16-12-27,0 1-1,0-1 1,0 0-1,0 0 1,0 0-1,0 1 1,0-1-1,0 0 0,0 0 1,0 0-1,0 1 1,0-1-1,0 0 1,0 0-1,0 0 1,0 1-1,0-1 1,0 0-1,0 0 1,0 0-1,0 1 1,0-1-1,1 0 1,-1 0-1,0 0 1,0 0-1,0 1 0,0-1 1,0 0-1,0 0 1,1 0-1,-1 0 1,0 0-1,0 0 1,0 1-1,1-1 1,-1 0-1,0 0 1,0 0-1,0 0 1,1 0-1,-1 0 1,0 0-1,0 0 0,0 0 1,1 0-1,-1 0 1,0 0-1,0 0 1,0 0-1,1 0 1,-1 0-1,0 0 1,0 0-1,0 0 1,1-1-1,17 3-8,-14-1-20,126 2-1377,-85-3-1154,-16 0-1173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2841,'0'0'7608,"2"-22"-7020,6 10-539,0 0 0,0 0 0,1 0 0,13-12 0,12-17 14,-9 7 38,22-39-1,-43 67-100,-1 5-2,-2 1-10,2 123-609,-3 81 744,-12-159-88,10-39-129,0 0 1,0 0-1,0 1 1,1-1-1,-1 12 1,9-18-2012,9-3-386,1-12-412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4457,'0'0'6321,"0"3"-6097,15 1-216,5 0-8,12-1-216,4 1-480,23-4-560,-4 0-905,-7 0-375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2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25 2665,'0'0'7256,"10"-4"-6803,2 0-366,0 0 0,0 0-1,1 2 1,-1-1 0,1 1-1,16 1 1,-28 1-91,0 0-1,0 0 1,-1 0-1,1 1 1,0-1-1,0 0 1,-1 1-1,1-1 1,0 0 0,-1 1-1,1-1 1,0 1-1,-1-1 1,1 1-1,-1 0 1,1-1-1,-1 1 1,1-1 0,-1 1-1,0 0 1,1-1-1,-1 1 1,0 0-1,1 0 1,-1-1-1,0 1 1,0 0 0,0 0-1,0 0 1,1 0-1,1 27-122,-2-27 117,0 28-91,1-12 99,-2 0 0,-3 30 0,3-40 9,-1-1 0,0 0 0,0 0 0,0 0 0,0 0 0,-1 0 0,0-1 0,-1 1-1,1-1 1,-1 0 0,-5 6 0,-8 6 22,-1-1-1,-39 27 1,40-31-12,6-3-125,17-9-249,10-1 389,81 3 164,102-4-2842,-160-5-1052,-29 4 70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2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4809,'0'0'5641,"1"3"-5430,29 51 334,-24-44-532,0 1 1,0-1-1,-1 1 0,0 0 0,0 0 0,-2 0 1,1 1-1,-1 0 0,2 19 0,-4-20-30,0 0 0,-1 0 0,0 0-1,0 0 1,-2 0 0,1-1 0,-1 1-1,-1 0 1,0-1 0,0 1 0,-1-1-1,0 0 1,-1 0 0,0 0 0,-7 9-1,-35 38-1547,-3-2 0,-59 51 0,68-68-1033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2721,'0'0'6205,"-13"19"-5606,-45 62-93,51-70-386,0 0-1,1 0 1,0 1-1,1 0 0,0 0 1,-4 17-1,-1 5 47,0-5-155,1 1-1,1 0 0,2 1 1,1 0-1,2 0 1,0 43-1,3-71-53,1 1-1,-1 0 0,1-1 0,0 1 0,0-1 1,0 1-1,0-1 0,1 1 0,0-1 0,-1 0 0,1 0 1,0 0-1,0 0 0,1 0 0,-1 0 0,1 0 1,-1-1-1,1 1 0,0-1 0,0 0 0,0 0 1,5 3-1,5 2-429,1-1 0,0 0 0,1 0 0,17 3 0,19 3-2428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4201,'0'0'5720,"4"-14"-5467,2-4-184,1-1-1,1 1 1,0 0-1,22-31 1,13-7 504,-42 55-455,-1 12-68,1 48-344,-3 0 0,-2 0-1,-15 72 1,3-71-1369,0-15-2018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4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3753,'0'0'4609,"15"-2"-4124,4-1-258,-6 0-155,1 2 0,-1 0 0,15 0 0,-26 5-59,-1 0 0,0 0 0,0 0 0,0 0 0,-1 0 0,0 0 0,1 0 0,-1 0 0,-1 0 0,0 6 0,1-3 12,0-2 10,1 1-7,-1 0 1,0-1-1,0 1 0,-1-1 1,1 1-1,-1 0 0,0-1 1,-1 0-1,1 1 1,-1-1-1,0 0 0,-1 0 1,-4 9-1,6-13-29,0 1 1,0-1-1,0 1 0,0-1 1,0 1-1,0 0 0,1-1 1,-1 1-1,1 0 0,-1-1 0,1 1 1,0 0-1,0 0 0,-1 0 1,1-1-1,0 1 0,1 0 0,-1 2 1,1-3-10,-1 0 0,1 0 0,-1 0 1,1 0-1,0 0 0,0 0 0,-1 0 0,1 0 0,0-1 1,0 1-1,0 0 0,0-1 0,0 1 0,0-1 1,0 1-1,0-1 0,0 1 0,0-1 0,0 1 1,1-1-1,-1 0 0,0 0 0,0 0 0,0 0 1,0 0-1,0 0 0,3 0 0,23 0-257,-5 1-780,-1-1 0,30-5-1,-22-2-1136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3729,'0'0'7348,"14"1"-6843,230 29-1635,-175-21-1971,-44-6 223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0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2737,'0'0'6657,"71"3"-6289,-40 1-136,9-1-232,27 1-200,-7-4-632,-9 0-2161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30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0 520,'0'0'11243,"3"0"-11219,310 20 248,-110-4-287,283-11-258,-284-7-1997,-268 2-1411,26 0-315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3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5 1072,'-5'-1'10433,"-22"-1"-10376,0 1-60,4 1-20,-1 0 1,-46 7-1,62-5 19,1 0 0,-1 0 0,1 1 0,0-1 0,0 2 0,0-1 0,0 1 0,0 0 0,1 0 0,0 1 0,0 0 0,0 0-1,-7 8 1,-2 2-7,11-12 5,0 0 0,0 0 0,1 1 0,0-1 0,-1 1 0,1 0 0,1 0 0,-1 0 0,0 0-1,1 0 1,-3 7 0,5-10-67,1 0-401,-1 0 465,1 0 1,-1 0-1,1-1 1,0 1-1,-1 0 1,1-1-1,0 1 0,-1 0 1,1-1-1,0 1 1,0-1-1,0 1 0,-1-1 1,1 0-1,0 1 1,0-1-1,2 1 1,-2-1-8,22 10 5,0-1-1,47 11 1,-52-16 7,0 1 1,0 0-1,0 2 1,-1 0-1,0 0 0,0 2 1,16 10-1,-31-17-6,1 0-1,-1 0 1,0 0-1,1 0 1,-1 0-1,0 1 0,0-1 1,-1 1-1,1-1 1,0 1-1,-1 0 1,0-1-1,1 1 1,-1 0-1,0 0 1,-1 0-1,1 0 0,0 0 1,-1 0-1,0 0 1,1 4-1,-2-4-2,0 1 0,1-1 1,-1 1-1,-1-1 0,1 1 0,0-1 0,-1 0 0,0 0 0,0 1 0,0-1 0,0 0 1,0-1-1,0 1 0,-1 0 0,1-1 0,-1 1 0,-4 2 0,-9 7 0,-1 0 0,-1-1 1,0-1-1,0 0 0,-1-2 0,0 0 0,-1-1 0,0-1 0,0 0 1,0-2-1,0-1 0,-1 0 0,-29-1 0,16 0-5,25-1-6,-1 0 1,0-1 0,1 0-1,-1-1 1,-15-2-1,22 0-115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3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32 2665,'0'0'6050,"-3"-4"-5686,-8-13-94,9 16-223,0-1 1,0 1-1,-1 0 1,1 0-1,-1 0 1,1 0-1,-1 0 1,0 1-1,1-1 1,-1 1-1,0-1 1,1 1-1,-1 0 1,0 0-1,1 1 1,-1-1-1,0 0 1,-3 2-1,-4-1-16,6-1-30,-22-1 4,-44 6 0,60-3-5,0 0 1,0 1-1,1 0 1,-1 0-1,1 1 1,0 1-1,-14 7 1,16-7-8,-1 0 0,1 0 0,0 0-1,-12 13 1,17-16 2,0 1-1,0 0 0,0 0 0,0 0 0,1 0 1,-1 1-1,1-1 0,0 0 0,0 1 1,0-1-1,0 1 0,1-1 0,-1 1 0,1-1 1,0 4-1,0-5-33,-1 0 1,1 0 0,0 0-1,0 0 1,1 0-1,-1 0 1,0-1-1,0 1 1,1 0 0,-1 0-1,1 0 1,0-1-1,0 1 1,-1 0-1,1-1 1,0 1 0,0 0-1,0-1 1,3 3-1,-1-2-21,1-1-1,0 1 0,0 0 0,0-1 1,0 0-1,0 0 0,0 0 1,6 0-1,27 3-181,45 0 0,-57-4 241,-1 1-1,0 1 0,1 1 1,-1 1-1,37 11 0,-58-14-12,0 0 0,0 1-1,0-1 1,0 1-1,0-1 1,0 1-1,0 0 1,-1 0 0,1 0-1,-1 1 1,1-1-1,-1 1 1,0-1-1,0 1 1,0 0-1,0 0 1,-1-1 0,1 1-1,1 5 1,-1 2-39,0-1 0,-1 0 0,1 0 0,-2 1 0,0 13 0,0-14 107,-1-7-39,1 0 0,-1 0 0,0 0 0,0 0 0,0-1 0,0 1 0,0 0 0,-1 0 0,1-1 0,0 1 0,-1-1 0,1 1-1,-1-1 1,0 0 0,1 0 0,-1 0 0,0 0 0,0 0 0,0 0 0,1 0 0,-1 0 0,0-1 0,-4 2 0,-49 12 289,-22-5-174,-144-1 0,221-8-183,0-1 0,-1 1 0,1 0 0,0 0 0,0-1 0,0 1 0,0 0 0,0-1 0,0 1 0,-1 0 0,1-1 0,0 1 0,0 0 0,0-1 0,0 1 0,0 0 0,0-1 0,0 1 0,0 0 0,0-1 0,1 1 0,-1 0 0,0 0 0,0-1 0,0 1 0,0 0 0,0-1 0,0 1 0,1 0 0,-1 0 0,0-1 0,0 1 0,1 0 0,-1 0 0,0-1 0,0 1 0,1 0 0,-1 0-1,1-1 1,9-12-2071,15-1-2066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3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1672,'0'0'6034,"0"-9"-3843,-2 73-2138,0-33-57,2 1 1,5 45-1,-5-75-3,0-1-1,0 0 0,0 1 0,0-1 0,0 0 1,0 0-1,0 1 0,1-1 0,-1 0 0,1 0 1,-1 1-1,1-1 0,-1 0 0,1 0 0,0 0 0,-1 0 1,1 0-1,0 0 0,0 0 0,0 0 0,0 0 1,0 0-1,0-1 0,0 1 0,0 0 0,0 0 1,0-1-1,0 1 0,0-1 0,1 1 0,-1-1 1,0 0-1,0 1 0,3-1 0,-3-1 18,0 0 0,0 0-1,-1 0 1,1 0 0,0 0-1,0 0 1,-1 0 0,1 0 0,0 0-1,-1-1 1,1 1 0,-1 0 0,0 0-1,1-1 1,-1 1 0,0 0-1,0 0 1,1-2 0,3-28 16,1-100 234,-5 131-278,3-1-124,0 1 59,0 0 0,0 0 0,0 0 0,0 1 0,0-1 0,-1 1 0,1 0 0,0-1 0,0 1 0,0 1 0,0-1 0,4 3 0,-5-2 31,0 0 0,-1 1 0,1-1-1,0 1 1,-1 0 0,0 0 0,1-1-1,-1 1 1,0 0 0,0 0 0,-1 0 0,1 0-1,0 5 1,4 32-268,-4-28 244,1-1-1,-1 1 1,2-1 0,0 1-1,0-1 1,7 14-1,0-14 66,-2-17 359,2-21 103,-10 25-509,14-58 657,6-69 1,-20 128-673,0 0 0,0 0 0,0 0 0,0 0 0,0 0 0,0 0 0,0 0 0,1 0 0,-1 0 0,0 0 0,0 0 0,1 0 0,-1 0 0,1 0 0,-1 0 0,1 0 0,-1 1 0,1-1 0,-1 0 0,1 0 0,0 1 0,-1-1 0,1 0 0,0 1 0,0-1 0,0 0 0,-1 1 0,1-1 0,0 1 0,0 0 0,0-1 0,0 1 0,0 0 0,0-1 0,0 1 0,0 0 0,0 0 0,0 0 0,0 0 0,0 0 0,0 0 0,0 0-1,0 0 1,0 0 0,0 1 0,0-1 0,0 0 0,-1 1 0,1-1 0,0 0 0,0 1 0,0-1 0,1 2 0,10 6-2024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3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29 1840,'0'0'6450,"-16"-5"-6022,-8-2-295,0 2 1,0 0-1,-49-2 0,70 7-132,1 1 0,-1-1-1,1 1 1,0-1 0,-1 1 0,1 0-1,0 0 1,-1 0 0,1 0-1,0 0 1,0 1 0,0-1 0,0 0-1,0 1 1,0 0 0,1-1 0,-1 1-1,0 0 1,1 0 0,0 0-1,-1 0 1,1 0 0,0 1 0,0-1-1,0 0 1,0 0 0,0 1-1,1-1 1,-1 1 0,0 2 0,-1 9-21,-1 1 0,2 0 0,0 25 0,1-38 6,0-1 0,0 0 0,0 0 0,1 0 0,-1 0 1,0 0-1,1 0 0,-1 0 0,1 0 0,-1-1 0,1 1 0,-1 0 0,1 0 0,0 0 0,-1 0 1,1-1-1,0 1 0,0 0 0,0-1 0,0 1 0,-1 0 0,1-1 0,0 1 0,0-1 0,0 0 0,0 1 1,0-1-1,0 0 0,0 1 0,0-1 0,0 0 0,1 0 0,0 0 0,46 0-429,-30-1 371,-15 1 75,0 0 0,0-1 1,0 1-1,0-1 0,0 0 1,0 0-1,0 0 0,0 0 0,0 0 1,0-1-1,-1 1 0,1-1 1,0 0-1,-1 0 0,1 0 1,-1 0-1,0 0 0,0 0 0,0-1 1,0 1-1,0-1 0,0 1 1,-1-1-1,2-3 0,1-1 91,-1 0 0,-1-1-1,1 1 1,-1-1 0,-1 0-1,1 1 1,-1-1 0,0-13-1,-1 20 119,0 23-362,1 55 69,-5 120-448,2-175 474,-1 0-1,-1 0 0,0-1 1,-2 1-1,-1-1 0,-16 34 1,19-48 61,-1 0 1,1 0-1,-2 0 0,1-1 1,-1 1-1,0-1 1,0-1-1,-1 1 0,-13 8 1,16-11 83,0-1 1,-1 1-1,1-1 1,-1 0 0,0 0-1,1-1 1,-1 1-1,0-1 1,0 0-1,0 0 1,0-1-1,0 1 1,0-1-1,0 0 1,0-1-1,0 1 1,0-1 0,-7-2-1,9 0-30,-1 0-1,0 0 1,1 0-1,0-1 1,-1 1-1,1-1 1,1 0-1,-1 0 1,1 0-1,-1 0 1,1 0-1,-3-9 1,-9-14 85,13 26-140,-3-5 7,0 1 1,0-1-1,1 0 0,0 0 1,-4-12-1,6 17-21,1-1 1,0 0-1,-1 0 0,1 1 0,0-1 1,0 0-1,0 0 0,0 1 1,1-1-1,-1 0 0,0 0 0,1 1 1,-1-1-1,1 0 0,0 1 0,-1-1 1,1 0-1,0 1 0,0-1 0,0 1 1,0-1-1,0 1 0,0 0 1,1-1-1,-1 1 0,0 0 0,3-2 1,28-18-422,1 2 0,54-23 1,-21 10-412,12-9-1090,-12 4-1011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40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2969,'0'0'8469,"14"0"-8386,186 0-346,-67 0-5419,-115 0 1738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6:4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3065,'0'0'6097,"63"0"-5841,-47 0-152,4 0-88,4 0-16,23 4-152,-7 3-984,-1 0-2009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5945,'0'0'5081,"-60"96"-4905,32-46 104,1 7-128,-1 11-144,8-1-8,4 5-8,4 6-216,9 1-144,3 27-424,0-20-632,0-18-2649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01.0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2577,'6'1'7736,"1"2"-7735,-1 1 0,0-1 0,0 1 0,-1 1 0,1-1 1,-1 1-1,5 6 0,13 10 7,-3-3-2,2-2 0,32 19 1,-45-30-32,0 0 1,0-1-1,1-1 1,-1 0 0,1 0-1,0-1 1,0 0 0,0 0-1,18-1 1,2 1-164,-20-1 19,0-1 0,0 0 1,0 0-1,-1-1 0,1 0 1,0 0-1,9-4 0,7-6-1044,-1-1 1,31-21-1,-8 2-3004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02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7 936,'0'0'3100,"-5"-1"-2851,-1-1-180,-23-2 4290,46 6-4021,-4 3-279,-1 1 0,0 0 0,0 1-1,12 10 1,-12-9-62,0 0-1,1-1 1,26 12-1,-3-7-323,0-1-1,49 7 1,-68-16-244,-1 0 0,1-1 0,0-1 0,0 0 0,0-2 0,0 0 0,23-6 0,2-8-2138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03.6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2561,'0'0'5843,"0"0"-5809,0 0 0,0 0-1,-1 0 1,1 0 0,0 0-1,0 1 1,-1-1-1,1 0 1,0 0 0,0 0-1,-1 0 1,1 1-1,0-1 1,0 0 0,0 0-1,0 0 1,-1 1-1,1-1 1,0 0 0,0 0-1,0 1 1,0-1-1,0 0 1,0 0 0,0 1-1,-1-1 1,1 0-1,0 1 1,0-1 0,0 0-1,0 0 1,0 1 0,0-1-1,1 0 1,-1 0-1,0 1 1,0-1 0,0 0-1,0 1 1,0-1-1,0 0 1,0 0 0,0 1-1,1-1 1,-1 0-1,0 0 1,0 0 0,0 1-1,1-1 1,-1 0-1,0 0 1,0 0 0,0 0-1,1 1 1,9 9-36,0 0 1,1-1-1,0 0 1,0 0-1,1-1 1,0-1-1,15 7 1,0-2-78,0-1 0,42 12-1,-47-19-84,1-1 0,-1-1-1,1 0 1,-1-2-1,25-3 1,-43 2 138,-1 1 1,1-1-1,-1 0 0,1 0 1,-1 0-1,0-1 1,0 1-1,1-1 1,-1 0-1,0 0 1,0 0-1,-1 0 1,1 0-1,0-1 1,-1 1-1,5-6 1,1-3-782,0-1 1,12-24 0,-7 7-1757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04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0 1256,'0'0'5736,"-8"4"-3958,9 1-1774,0-1 1,0-1 0,0 1-1,1 0 1,-1 0-1,1 0 1,0-1-1,0 1 1,0 0-1,0-1 1,1 0-1,-1 0 1,1 0 0,0 0-1,0 0 1,0 0-1,6 3 1,10 8 41,36 20 0,-48-30-45,6 3-76,0-2 0,0 1 1,1-2-1,-1 1 0,1-2 1,0 0-1,16 1 0,97 1-1670,-119-5 1646,44-2-950,-7-10-500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09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25 520,'0'0'9139,"20"1"-9095,21 17-49,-33-14-28,1 0 0,0 0-1,1-1 1,9 2-1,10 0-471,1-2-1,0-1 0,58-5 0,-81 2 278,0 0-1,-1-1 1,0 1-1,1-1 1,-1-1-1,0 1 0,0-1 1,0 0-1,0-1 1,-1 1-1,1-1 1,-1 0-1,0 0 1,0-1-1,5-6 0,6-7-1742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10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18 568,'0'0'4085,"-3"-14"737,9 13-4798,0 0 0,0 0 1,1 1-1,-1 0 0,0 0 0,11 2 0,3-1 151,166-1-359,-63 0-3614,-83 0 754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27.7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61 3121,'-10'0'7873,"52"-2"-7705,73-14-1,-73 9-151,77-4-1,685 8-182,-727 2 91,151-19 0,-221 19 72,-5 1 9,40 0-3029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28.8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2 960,'-15'0'11668,"260"-1"-11403,281 3-303,-434 0-97,-17-2-627,130 19 1,-204-19 581,1 0-1,-1 0 1,1 1-1,0-1 1,-1 0-1,1 1 1,-1-1-1,1 1 1,-1 0-1,1 0 1,-1-1-1,0 1 1,1 0-1,0 2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1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11 2617,'0'0'3910,"-5"-1"-3425,-13-4-197,13 4-24,-4 0 284,-1 0-1,0 0 1,1 1-1,-16 2 0,-4-1-516,21 0-44,0 0 0,-1 0 0,1 1 1,0 0-1,0 0 0,0 1 1,1 0-1,-1 1 0,-9 5 1,-6 5-14,-34 27 1,43-29 2,0 1 1,1 0-1,1 1 0,0 1 1,-13 20-1,24-35 17,1 1 0,-1 0 0,0-1-1,1 1 1,-1 0 0,1 0 0,0 0-1,-1-1 1,1 1 0,-1 0 0,1 0 0,0 0-1,0 0 1,-1 0 0,1-1 0,0 1 0,0 0-1,0 0 1,0 0 0,0 0 0,0 0 0,0 0-1,1 0 1,-1 0 0,0 0 0,0-1 0,1 1-1,-1 0 1,0 0 0,1 0 0,-1 0 0,1-1-1,-1 1 1,1 0 0,0-1 0,-1 1-1,1 0 1,0-1 0,-1 1 0,1-1 0,0 1-1,0-1 1,-1 1 0,1-1 0,0 1 0,0-1-1,0 0 1,0 1 0,-1-1 0,1 0 0,0 0-1,1 0 1,8 2-5,0-1 0,0 0 0,0 0 0,10-2 0,-6 1 20,73 1 37,68 4-10,-138-3-34,0 0-1,0 1 1,-1 1 0,1 1-1,-1 0 1,28 15 0,-38-18-24,-1 1 0,0 1 1,-1-1-1,1 1 0,-1 0 0,1 0 1,-1 0-1,0 1 0,0-1 1,-1 1-1,0 0 0,1 0 0,-2 0 1,1 0-1,3 10 0,-2-2-51,-1 1 1,-1-1-1,0 1 0,0 0 0,-2 22 1,0-31 71,-1-1 0,0 1 0,0 0 0,-1-1 1,1 1-1,-1-1 0,0 1 0,0-1 0,-1 0 1,1 1-1,-1-1 0,0-1 0,0 1 0,0 0 1,0-1-1,-1 1 0,0-1 0,-6 4 0,-8 6 41,1-2-1,-36 18 0,18-12 34,0-2 0,0-1 0,-1-1 0,-1-3 0,0 0 0,-1-3 0,0-1 0,-59 2-1,65-8-1625,24 0-740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19 4673,'0'0'4845,"-19"-4"-4670,-60-10-141,77 14-33,1-1-1,-1 1 0,0 0 0,0 0 1,0 0-1,0 1 0,1-1 0,-1 0 1,0 1-1,0-1 0,1 1 0,-1-1 1,0 1-1,1 0 0,-1 0 0,0-1 1,1 1-1,-1 1 0,1-1 0,-1 0 0,1 0 1,0 0-1,0 1 0,-1-1 0,1 1 1,0-1-1,0 1 0,0-1 0,1 1 1,-1-1-1,-1 4 0,-2 3 2,-7 10-2,2 0 0,0 1 0,1 0 0,1 0 0,0 0 0,2 1 1,0 0-1,1 0 0,1 0 0,1 1 0,1 22 0,1-40-2,1-1 1,0 1-1,-1-1 0,1 1 0,0-1 1,1 1-1,-1-1 0,0 1 0,1-1 1,-1 0-1,1 0 0,0 0 0,0 0 1,0 0-1,0 0 0,0 0 0,0-1 1,0 1-1,0-1 0,1 1 0,-1-1 1,5 1-1,9 6-13,1-1-1,21 5 1,-27-9 13,127 30 2,-104-27 0,0 2 0,0 1 0,-1 1-1,0 2 1,35 17 0,-64-26-38,1-1 0,-1 1-1,1 0 1,-1 1 0,0-1 0,0 1 0,-1 0 0,1-1 0,-1 2 0,1-1 0,-1 0-1,-1 1 1,1-1 0,-1 1 0,0 0 0,0 0 0,0 0 0,0 0 0,-1 0 0,0 0 0,0 0-1,0 0 1,-1 1 0,0-1 0,0 0 0,0 1 0,-2 5 0,2-7 44,-1 0 1,0 0 0,-1 0-1,1 0 1,-1 0-1,0 0 1,0-1-1,0 1 1,0 0-1,-1-1 1,1 0 0,-1 0-1,0 0 1,0 0-1,0 0 1,0 0-1,-5 2 1,-9 7 133,-1 0 0,-22 9 1,28-15-85,-7 3 89,0 0 1,-1-1 0,0-2-1,0 0 1,0-1-1,-1-1 1,0 0 0,0-2-1,-22 0 1,42-2-171,1 0 0,-1 0-1,1 0 1,-1 0 0,0-1 0,1 1-1,-1 0 1,1 0 0,-1 0 0,1 0 0,-1-1-1,1 1 1,-1 0 0,1-1 0,-1 1-1,1 0 1,-1-1 0,1 1 0,-1-1 0,1 1-1,0 0 1,-1-1 0,1 1 0,0-1-1,-1 1 1,1-1 0,0 1 0,0-1 0,-1 0-1,1 1 1,0-1 0,0 1 0,0-1-1,0 0 1,1-24-1664,-1 19 820,4-14-1810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6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5521,'0'0'3794,"25"-27"-3632,80-83-81,-69 78-61,-35 32-20,-1 0-1,0 0 1,1-1 0,-1 1 0,0 0 0,1 0 0,-1 0-1,0 0 1,1-1 0,-1 1 0,1 0 0,-1 0-1,0 0 1,1 0 0,-1 0 0,1 0 0,-1 0-1,1 0 1,-1 0 0,0 0 0,1 0 0,-1 1 0,1-1-1,-1 0 1,0 0 0,1 0 0,-1 0 0,0 1-1,1-1 1,-1 0 0,4 2-9,-3 0 7,-1-1-1,1 1 1,0-1-1,-1 1 0,1-1 1,-1 1-1,1-1 0,-1 1 1,0 0-1,0-1 1,0 1-1,0 0 0,0-1 1,0 1-1,0 0 1,-1 2-1,1 4-1,0 56 32,-4 0 0,-16 99 0,13-126-91,1-1-1,-1 49 1,9-98 75,1 0 0,0 0 0,1 1 0,0-1 0,1 1 0,10-18 1,1-6-17,2-8 1,0 3 33,-1-2-1,20-84 0,-38 157-47,1 1-1,5 41 1,-1-7 35,-3-51-14,-1 0 1,0-1 0,1 0 0,1 0 0,0 0 1,1 0-1,5 14 0,-8-26-8,0 0 0,1 0 0,-1-1 0,0 1 0,0 0 0,1-1 1,-1 1-1,1 0 0,-1-1 0,0 1 0,1 0 0,-1-1 0,1 1 0,-1-1 1,1 1-1,0-1 0,-1 1 0,1-1 0,-1 0 0,1 1 0,0-1 0,-1 0 1,1 1-1,0-1 0,0 0 0,-1 0 0,1 1 0,0-1 0,0 0 0,-1 0 1,1 0-1,0 0 0,0 0 0,-1 0 0,1 0 0,0-1 0,0 1 1,-1 0-1,1 0 0,0 0 0,-1-1 0,1 1 0,0 0 0,-1-1 0,1 1 1,0-1-1,-1 1 0,1-1 0,0 0 0,3-2-11,-1 0 0,0-1 1,0 1-1,0-1 0,0 0 0,3-5 0,18-37-96,19-51 0,-36 80 303,-1 1 0,-1-1 0,-1 0 0,0 0 0,2-24 0,-5 301-225,-1-251-116,1-1 0,0 0 0,1 0 0,0 0 0,0 0 1,1 0-1,0-1 0,1 1 0,-1-1 0,1 0 0,1 1 1,-1-2-1,1 1 0,6 6 0,9 5-2297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4721,'0'0'4950,"-3"9"-4800,-8 33-84,2 1 0,2 0 0,2 1 0,0 74 1,5-105-63,0 0 0,1 0 0,1 0 0,0 0 0,1 0 0,6 18 0,-8-28-113,0 1-1,1-1 0,-1 1 1,1-1-1,0 0 1,0 0-1,1 0 1,-1 0-1,1 0 0,-1 0 1,1-1-1,0 1 1,0-1-1,0 0 1,0 0-1,0 0 0,1 0 1,-1 0-1,0-1 1,1 0-1,-1 1 1,1-1-1,0-1 0,-1 1 1,1 0-1,0-1 1,5 0-1,2 1-410,-5-1 110,-1 0 1,0 0-1,1 0 0,-1 0 1,10-3-1,5-9-2156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3121,'0'0'6049,"195"0"-6049,-156 0-232,-11 0-1328,-4 0-1753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32 115 4177,'0'0'5428,"-5"0"-5259,4 0-175,0 0 0,0-1 0,0 1 0,0 0-1,0 0 1,1 1 0,-1-1 0,0 0 0,0 0 0,0 0 0,0 1 0,0-1-1,0 0 1,0 1 0,0-1 0,1 1 0,-1-1 0,0 1 0,0-1-1,0 1 1,1 0 0,-1-1 0,0 1 0,1 0 0,-1-1 0,0 2 0,-2 31-301,3-26 256,-1-2 11,1 0-1,0 0 0,1 0 0,-1 0 1,1 0-1,0 0 0,0-1 0,0 1 0,3 5 1,-2-7 20,-1-1 0,1 0 0,0 0 0,0-1 0,0 1 0,0 0 0,0-1 0,0 1 0,0-1 0,1 1 0,-1-1 0,0 0 0,1 0 0,-1 0 0,1-1 0,0 1 0,-1 0 0,1-1 0,2 1 0,39 2-105,-42-3 116,0 1 1,0-1-1,0 0 1,1 0-1,-1-1 0,0 1 1,0 0-1,0-1 0,0 1 1,0-1-1,0 0 1,0 0-1,0 1 0,0-1 1,-1-1-1,1 1 0,0 0 1,1-2-1,2-9 15,-1-1-1,0 1 1,-1-1 0,-1 0-1,0 0 1,-1 0-1,0 0 1,-1-1 0,-2-13-1,2 2-49,0 22 45,0 0 0,-1 0 0,0 1 0,1-1 0,-1 0 0,0 0 1,0 1-1,-1-1 0,1 0 0,0 1 0,-1 0 0,0-1 0,1 1 0,-1 0 0,0-1 0,0 1 0,-1 0 0,1 1 0,0-1 0,-5-3 0,-10-9 405,17 14-416,4 0-68,212 0-1754,-199 0-450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3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3473,'0'0'5402,"0"7"-4883,0 362 505,0-364-1045,0 0-1,0 0 1,1 0-1,0 0 1,0 1-1,1-1 1,-1 0-1,1-1 1,0 1 0,0 0-1,1 0 1,3 5-1,-4-8 1,0 1 0,0-1 0,1 1-1,-1-1 1,0 0 0,1 0 0,0 0 0,-1 0-1,1 0 1,0-1 0,0 1 0,0-1 0,0 0-1,0 0 1,0 0 0,1 0 0,-1 0 0,0-1-1,0 0 1,5 1 0,-3-1-108,1 0-1,0-1 1,-1 1-1,1-1 1,-1 0-1,1 0 1,-1-1-1,1 0 1,-1 0-1,0 0 1,0 0-1,0-1 1,0 0-1,0 0 1,0 0-1,-1-1 1,0 0-1,1 0 1,5-8-1,18-20-2456,-7 3-1556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4865,'0'0'6273,"127"-10"-6153,-75 6-120,19-3-320,-16 3-752,-11 1-4081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7906,'0'0'3929,"134"0"-3849,-86 0-32,-1 0-48,-3 4-184,-8 3-337,-9 7-455,-7-3-1384,-12 0-2073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3873,'0'0'7449,"222"3"-7361,-119-3-88,-20 0-712,-15-3-3337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4 3953,'0'0'3935,"-36"-1"-3281,-113-1-246,138 2-349,-1 0 1,1 1-1,0 0 1,0 1-1,0 0 1,0 0-1,-15 7 1,17-5-18,1 1 0,-1 0 0,1 0 0,1 1 0,-12 10 0,4-3 6,2-1-9,1 0 0,1 0 0,0 1 0,1 0 0,0 1 0,1 0 0,-13 27 0,18-32-45,0 1 0,0-1 0,1 1-1,0 0 1,1 0 0,0 0 0,0 0 0,1 1-1,1-1 1,-1 0 0,2 1 0,0-1 0,3 19-1,-3-27 10,0 0-1,0 0 0,0 0 1,0 0-1,1 0 0,-1 0 0,0-1 1,1 1-1,-1-1 0,1 1 1,-1-1-1,1 1 0,0-1 0,0 0 1,0 0-1,-1 0 0,1 0 0,0 0 1,0 0-1,1 0 0,2 0 1,48 7 110,-53-8-110,340 1 407,-157-5-401,-181 4-14,1 0 0,-1 0 0,1 0 0,-1 0 0,1 0 0,-1 0 0,1 1 0,-1-1 0,1 1 0,-1 0 0,0 0 0,1 0-1,-1 0 1,0 0 0,0 0 0,0 1 0,0-1 0,0 1 0,0-1 0,2 3 0,-2 0-20,0 0-1,0-1 1,-1 1-1,0 0 1,0 0-1,0 0 0,0 0 1,0 0-1,-1 0 1,0 0-1,0 8 1,0-5-13,0 0 30,1 1 1,-1-1 0,0 1-1,-1-1 1,0 1 0,0-1-1,-1 1 1,0-1-1,0 0 1,-1 1 0,0-1-1,0 0 1,-6 9-1,-8 5 23,0-2 0,-1 0-1,-1-1 1,-1-1-1,-1 0 1,0-2 0,-1 0-1,0-2 1,-1 0 0,-1-2-1,0 0 1,-1-2-1,1-1 1,-2 0 0,1-2-1,-1-1 1,0-1-1,0-2 1,0 0 0,-49-4-1,72 2-61,0-1-1,1 1 0,-1-1 0,0 0 1,1 0-1,0 0 0,-1-1 1,1 1-1,-1 0 0,1-1 1,0 1-1,0-1 0,0 0 0,0 0 1,0 0-1,0 0 0,1 0 1,-1 0-1,1-1 0,-1 1 1,1 0-1,0-1 0,0 1 0,0-1 1,0 1-1,0-1 0,1 0 1,-1 1-1,1-1 0,0 0 1,0-4-1,-1-1-187,1 1 0,1-1-1,-1 0 1,1 1 0,1-1 0,-1 1 0,1-1 0,1 1 0,-1 0-1,6-9 1,24-31-2045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0 960,'0'0'7946,"-33"8"-7817,-102 31-26,131-38-95,0 1 0,0 0 1,0 0-1,0 0 0,1 0 0,-1 0 1,1 1-1,-1-1 0,-5 7 0,8-7 1,-1 0 0,1 0 0,0 1 0,-1-1 0,1 1-1,0-1 1,0 1 0,1-1 0,-1 4 0,-4 8 33,-5 15-63,2 1-1,0-1 1,2 1-1,2 1 1,0-1-1,1 46 1,4-75 14,-1 0 1,0-1-1,0 1 1,0 0 0,0-1-1,1 1 1,-1 0-1,0-1 1,1 1 0,-1 0-1,1-1 1,-1 1-1,0-1 1,1 1-1,-1-1 1,1 1 0,0-1-1,-1 1 1,1-1-1,-1 0 1,1 1 0,0-1-1,-1 0 1,1 1-1,0-1 1,-1 0 0,1 0-1,0 0 1,-1 0-1,1 1 1,0-1-1,0 0 1,30 0 34,-22 0-22,314-14 429,-320 14-437,0 0 0,-1 0 1,1 1-1,0-1 0,0 1 0,0 0 0,-1-1 0,1 1 1,-1 1-1,1-1 0,-1 0 0,1 1 0,-1-1 0,1 1 1,-1 0-1,4 3 0,-2 0-6,-1-1-1,1 1 1,-1-1 0,0 1-1,-1 0 1,1 1-1,3 10 1,-1 2-14,0 1 1,-2 1-1,3 38 1,-5 66-59,-2-121 94,1 1 1,-1-1-1,0 0 0,0 1 1,-1-1-1,1 0 0,-1 0 1,1 0-1,-1 0 0,0 0 1,0 0-1,0 0 0,0 0 1,-1-1-1,1 1 0,-1-1 0,0 0 1,0 0-1,1 0 0,-1 0 1,-1 0-1,-4 2 0,-9 4 93,-1-1 0,-31 10 0,48-17-104,-45 12-5,0-1 0,-1-3 0,0-2 0,-77 0 0,121-6-148,2 0 92,1 0 0,0 0 0,-1 0 1,1 1-1,0-1 0,-1 0 0,1 0 0,0 0 0,-1 0 0,1 0 0,0 0 0,-1 0 0,1 0 0,0 0 0,-1-1 1,1 1-1,0 0 0,0 0 0,-1 0 0,1 0 0,0 0 0,-1 0 0,1-1 0,0 1 0,0 0 0,-1 0 0,1-1 1,0 1-1,0 0 0,-1 0 0,1-1 0,0 1 0,0 0 0,0 0 0,0-1 0,0 1 0,-1 0 0,1-1 0,0 1 1,0 0-1,0-1 0,0 1 0,0 0 0,0 0 0,0-1 0,0 1 0,0 0 0,0-1 0,0 1 0,0-1 0,0-15-3882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0 275 2577,'0'0'6385,"4"-1"-5924,5-1-384,0-1-1,0 0 0,0-1 1,-1 0-1,1 0 0,-1-1 1,0 0-1,-1 0 0,1-1 1,7-7-1,8-9-134,37-43-1,-49 51-32,0-1-1,10-18 0,-17 28 21,-2-1 0,1 0-1,-1 0 1,1 0 0,-2 0-1,1 0 1,-1 0 0,0 0-1,1-11 1,-35 16-548,28 1 622,-1 0-1,1 0 1,-1 1 0,1 0-1,-1-1 1,1 2-1,0-1 1,-1 1 0,1 0-1,0 0 1,0 0 0,0 0-1,1 1 1,-1 0-1,0 0 1,1 1 0,0-1-1,0 1 1,0 0-1,0 0 1,0 0 0,1 0-1,0 1 1,-5 8 0,-2 5-2,0 0 1,1 1-1,1 0 1,1 0 0,1 1-1,-7 35 1,7-12-34,2 1 1,1 48 0,3-87 30,1 0 0,-1 0-1,1 0 1,1 0 0,-1 0 0,1 0 0,-1 0 0,1-1 0,1 1 0,-1 0-1,1-1 1,-1 0 0,1 0 0,0 0 0,1 0 0,-1 0 0,1-1 0,0 1-1,-1-1 1,2 0 0,-1 0 0,0 0 0,0-1 0,6 2 0,-3 0-6,1-1 1,-1 0-1,1-1 1,0 1-1,0-2 1,-1 1-1,1-1 1,0 0-1,1-1 1,-1 0-1,0 0 1,0-1-1,0 1 1,12-5-1,-17 4-4,-1 0 0,0-1-1,0 1 1,0-1 0,0 1-1,0-1 1,0 0 0,0 0-1,0 0 1,-1 0 0,1 0-1,-1 0 1,1-1 0,-1 1-1,0 0 1,0-1 0,0 1-1,0-1 1,-1 1 0,1-1-1,-1 0 1,1-4 0,0 5-18,-1 0 1,0-1 0,1 1 0,-1 0-1,0-1 1,0 1 0,0-1 0,-1 1-1,1 0 1,0-1 0,-1 1 0,0 0-1,0-1 1,1 1 0,-1 0 0,0 0 0,-1 0-1,1 0 1,0 0 0,-1 0 0,1 0-1,-1 0 1,1 0 0,-4-1 0,-5-1-142,0 0 0,0 1 0,-1 0 1,1 1-1,-1 0 0,0 1 0,1 0 1,-1 1-1,-18 1 0,4 0-377,24-1 498,0 0 0,0-1 0,1 1 0,-1 0 0,0 0 0,0 0 0,0 0 0,0 1 1,1-1-1,-1 0 0,0 0 0,0 0 0,0 1 0,1-1 0,-1 0 0,0 1 0,0-1 0,1 1 0,-1-1 0,0 1 0,1-1 0,-1 1 0,1-1 0,-1 1 0,0 0 0,1-1 0,-1 1 0,1 0 1,0-1-1,-1 1 0,1 0 0,0 0 0,-1 1 0,0 12-1392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3473,'0'0'5694,"11"-25"-5547,35-79-35,-38 86-80,-8 16-26,0 1 0,1-1 0,-1 1-1,1 0 1,0 0 0,-1-1 0,1 1 0,0 0 0,0 0 0,0 0 0,0 0 0,0 0 0,0 0 0,0 0-1,0 0 1,0 0 0,0 0 0,2-1 0,-3 2-6,0 0 0,1 0 0,-1 0 0,0 0 0,0 0 0,0 0 0,0 0 0,0 0 0,0 0 0,1 0 0,-1 0 0,0 0 0,0 0 0,0 0 0,0 0 0,0 0 0,1 0 0,-1 0 0,0 0 0,0 0 1,0 0-1,0 0 0,0 0 0,1 0 0,-1 0 0,0 0 0,0 0 0,0 0 0,0 0 0,0 0 0,0 0 0,1 0 0,-1 0 0,0 1 0,0-1 0,0 0 0,0 0 0,0 0 0,0 0 0,0 0 0,0 0 0,0 1 0,1-1 0,-1 0 0,0 0 0,0 0 0,0 0 0,0 0 0,0 1 0,0-1 0,0 0 0,0 0 0,0 0 0,0 0 0,0 0 0,0 1 0,0-1 0,0 0 0,0 0 0,0 0 0,-1 0 0,1 0 0,0 0 0,0 1 0,0-1 0,0 0 0,0 0 0,0 1 0,0 74 65,2-13-439,-3 0 1,-2-1-1,-15 77 1,11-107-1709,6-11-609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4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4369,'0'0'3613,"-13"6"-3576,-40 21-24,51-25-25,0-1 0,0 1 0,0 0 0,1 0 0,-1 0-1,1 0 1,0 1 0,0-1 0,-1 0 0,1 0 0,1 1-1,-1-1 1,0 1 0,0-1 0,1 1 0,0-1 0,-1 1 0,1-1-1,0 1 1,0-1 0,0 1 0,1-1 0,-1 1 0,2 4-1,-1 4-104,-1-10 108,0 1 1,1-1-1,-1 0 0,0 0 1,1 1-1,-1-1 0,1 0 1,-1 0-1,1 0 0,0 0 1,-1 0-1,1 0 0,0 0 1,0 0-1,0 0 0,-1 0 1,1 0-1,0 0 0,0 0 1,1-1-1,-1 1 0,0 0 1,0-1-1,0 1 0,0-1 1,0 1-1,1-1 0,-1 0 1,0 0-1,0 1 0,2-1 1,45 3-279,-41-3 221,-2 0 47,-1 0-1,1 0 0,-1-1 0,1 1 0,-1-1 1,1 0-1,-1 0 0,0-1 0,0 1 0,1-1 0,-1 0 1,5-3-1,-7 3 43,0 0 0,0 0-1,0-1 1,0 1 0,0 0 0,0-1 0,-1 1 0,1-1 0,-1 1 0,1-1-1,-1 0 1,0 1 0,0-1 0,-1 0 0,1 0 0,0 0 0,-1 0 0,0 0-1,1 0 1,-2-4 0,-18 214 1570,7-128-1725,-15 73-84,23-136 222,-1 1 1,-1-1-1,0-1 0,-1 1 1,-1-1-1,-16 25 1,22-37 57,0-1 1,0 1-1,0-1 1,0 0-1,0 0 1,0 1-1,-1-1 0,1-1 1,0 1-1,-1 0 1,0-1-1,1 1 1,-1-1-1,0 0 1,0 0-1,0 0 1,0 0-1,0 0 0,0-1 1,0 0-1,-5 1 1,5-2-12,0 1 0,0-1 0,0 0 0,0 0 0,1-1 0,-1 1 0,0-1 1,0 1-1,1-1 0,-1 0 0,1 0 0,-1 0 0,1 0 0,0 0 0,0 0 0,0-1 0,0 1 0,0-1 0,1 0 1,-1 1-1,-1-7 0,-1 0-22,1-1 0,0-1 0,1 1 0,0 0 0,1-1 0,0 1-1,0-1 1,2-12 0,-1 20-44,0 1 0,0-1-1,1 0 1,-1 0-1,1 1 1,0-1 0,0 0-1,0 1 1,0-1 0,0 1-1,1-1 1,-1 1-1,1-1 1,-1 1 0,4-3-1,39-31-238,-29 24 144,177-124-2132,-93 68-575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5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5761,'0'0'4669,"0"11"-4513,2 290 664,0 23-4450,-2-308 879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5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4369,'0'0'5881,"179"-14"-5737,-104-1-144,44-6-176,-16 7-960,-12-4-3193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5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16 5033,'0'0'5353,"-37"-3"-5190,-116-9-102,147 11-59,-1 1 0,1 0 0,-1 1 0,0 0 0,1 0 0,0 0 0,-8 3 0,11-3-1,1 0-1,0 0 0,0 0 1,0 0-1,1 1 1,-1-1-1,0 1 1,0-1-1,1 1 0,-3 3 1,-4 4 1,0-2-19,1 1 0,0 0 1,0 0-1,0 1 0,1 0 0,1 0 1,0 0-1,0 1 0,0-1 0,1 1 0,1 0 1,0 1-1,0-1 0,1 1 0,0-1 1,1 1-1,0 0 0,1 11 0,1-20 7,-1 0-1,0 0 1,1 0-1,-1 1 0,1-1 1,0 0-1,-1 0 1,1 0-1,0 0 1,0 0-1,1 0 0,-1-1 1,0 1-1,1 0 1,-1 0-1,1-1 1,-1 1-1,1-1 1,0 0-1,-1 1 0,1-1 1,0 0-1,0 0 1,0 0-1,0 0 1,3 1-1,7 2-4,0 0-1,1-1 1,18 2 0,-23-4 18,107 14 61,45 7-8,-136-17-51,0 1-1,0 1 0,-1 1 1,31 15-1,-48-20-16,0 0 1,-1 1 0,1 0-1,-1-1 1,0 2-1,0-1 1,0 1 0,0-1-1,-1 1 1,0 0-1,0 1 1,0-1 0,-1 1-1,1 0 1,2 8-1,-3-5-19,-1 0 0,0 0-1,0 0 1,-1 1 0,0-1 0,-1 0-1,0 1 1,-1-1 0,0 0-1,-2 13 1,0-11 37,-1 0 0,0 0 0,0-1 0,-1 0 0,0 0 0,-1 0-1,0-1 1,0 1 0,-1-1 0,0-1 0,-1 0 0,0 0 0,-15 12 0,5-6 4,1-2 0,-2 0 1,0 0-1,0-2 0,-1-1 0,-23 9 1,14-10 46,-1-2 0,1 0 0,-1-2 0,0-1 0,-50-1 0,77-2-140,1 0-1,-1 0 1,0 0-1,1-1 1,-1 1-1,0-1 1,1 1-1,-1-1 1,1 0-1,-1 0 1,1 0-1,-1 0 0,1 0 1,0-1-1,0 1 1,-1-1-1,1 0 1,0 1-1,0-1 1,1 0-1,-1 0 1,0 0-1,1 0 0,-1-1 1,1 1-1,-1 0 1,1-1-1,0 1 1,0-1-1,-1-3 1,-6-22-2482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5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53 3929,'0'0'5965,"-22"-9"-5627,-77-27-286,91 34-53,0 0 1,0 1 0,0 0 0,0 0 0,0 1 0,-1 0 0,1 0 0,0 1-1,0 0 1,0 0 0,0 1 0,0 0 0,1 1 0,-10 3 0,-1 4 2,0 0-1,1 0 1,-30 25 0,33-24 1,-4 3 10,1 1 0,0 0 1,0 1-1,2 1 0,-20 28 1,30-37-37,0-1 1,0 1-1,1 1 1,0-1-1,0 0 1,1 1-1,1 0 0,-1 0 1,1 0-1,1 0 1,-1 0-1,2 0 1,-1 0-1,1 0 1,1 1-1,1 12 1,-1-19 15,1 0 1,-1 1 0,1-1-1,-1 0 1,1-1-1,0 1 1,0 0 0,0 0-1,0-1 1,1 1-1,-1-1 1,1 0 0,-1 0-1,1 0 1,0 0 0,0 0-1,0 0 1,0-1-1,0 0 1,5 2 0,8 3-29,0-1 0,28 4 0,-40-8 24,33 4 10,-1-2-1,53-2 0,-59-2 6,0 1 0,1 2 0,-1 1 0,43 10 0,-67-12-20,-1 1 1,0 0-1,0 0 0,0 0 1,-1 0-1,1 1 0,-1 0 1,1 0-1,-1 0 0,0 0 1,0 1-1,0 0 0,0 0 0,-1 0 1,0 0-1,6 8 0,-6-4-43,1 0 1,-1 1-1,-1-1 0,1 1 0,-1-1 0,-1 1 0,0 0 0,0-1 0,-1 15 0,1 15-77,0-14 98,-1 0 0,-2 0 0,-5 35 0,5-51 40,0 0 0,0-1 0,-1 1 0,0 0 1,-1-1-1,0 0 0,0 0 0,0 0 0,-1 0 0,0 0 0,-1-1 0,1 0 1,-1 0-1,-8 6 0,3-5 23,0 0 1,0 0-1,-1-1 0,0-1 1,0 0-1,0-1 1,0 0-1,-1-1 0,0 0 1,-13 1-1,-21 1 137,-66-3 0,77-3-98,30 2-60,1-2 1,-1 1 0,0-1-1,1 1 1,0-2 0,-10-2-1,13 3-80,0 0-1,0 0 0,0 0 0,0 0 1,0 0-1,0-1 0,0 1 1,1-1-1,-1 1 0,0-1 0,1 0 1,-1 0-1,1 0 0,0 1 1,0-1-1,0-1 0,-2-3 0,0-15-2586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5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1592,'0'0'5891,"0"-4"-5298,0-20 675,0 18-542,0 19-995,0 34-50,-1 4 52,11 92 1,-10-142 276,0 0 0,0-1 0,0 1 0,1 0-1,-1-1 1,0 1 0,0 0 0,0-1 0,1 1 0,-1 0 0,0-1 0,1 1 0,-1-1 0,1 1 0,-1-1 0,1 1 0,-1-1 0,1 1 0,-1-1 0,1 1 0,-1-1 0,1 0 0,0 1 0,-1-1 0,1 0 0,-1 1 0,1-1 0,0 0 0,-1 0 0,1 0 0,0 0 0,-1 1 0,1-1 0,0 0 0,0 0 0,-1 0 0,1-1 0,0 1 0,-1 0 0,1 0 0,0 0 0,-1 0 0,1-1 0,0 1 0,-1 0 0,1 0 0,-1-1 0,1 1 0,0-1 0,-1 1 0,1-1 0,-1 1 0,1-1 0,-1 1 0,1-1 0,-1 1 0,0-1 0,1 1 0,-1-1 0,0 0-1,1 1 1,-1-1 0,0 1 0,0-1 0,1-1 0,4-19 60,7-39 0,-10 43-70,1-1 0,1 1 0,0 0 0,9-19 0,-12 34-28,0 1-1,1-1 0,-1 1 1,0-1-1,1 1 0,0-1 1,-1 1-1,1 0 0,0 0 1,3-2-1,-4 3-12,-1-1-1,1 1 1,-1-1-1,1 1 1,-1 0 0,1 0-1,0-1 1,-1 1-1,1 0 1,0 0-1,-1 0 1,1 0 0,-1-1-1,1 1 1,0 0-1,-1 0 1,1 0-1,0 1 1,-1-1 0,1 0-1,0 0 1,-1 0-1,1 0 1,-1 0-1,1 1 1,0-1 0,-1 0-1,1 1 1,-1-1-1,1 0 1,-1 1-1,1-1 1,-1 1 0,1-1-1,-1 1 1,1-1-1,-1 1 1,0-1-1,1 2 1,7 22-198,-2 1 0,-1 1 0,2 29 0,3 15 95,1-54 113,-11-16 53,1 0 0,-1 1 0,0-1-1,0 0 1,0 0 0,0 1 0,1-1 0,-1 0 0,0 0-1,0 0 1,0 1 0,1-1 0,-1 0 0,0 0 0,0 0-1,1 0 1,-1 0 0,0 0 0,1 1 0,-1-1 0,0 0-1,0 0 1,1 0 0,-1 0 0,0 0 0,1 0 0,-1 0 0,0 0-1,1 0 1,-1 0 0,0 0 0,0 0 0,1 0 0,-1-1-1,0 1 1,0 0 0,1 0 0,-1 0 0,0 0 0,0 0-1,1-1 1,-1 1 0,0 0 0,0 0 0,1 0 0,-1-1-1,0 1 1,0 0 0,0 0 0,0-1 0,1 1 0,-1 0-1,0 0 1,0-1 0,0 1 0,0 0 0,0-1 0,0 1 0,0 0-1,0 0 1,0-1 0,0 1 0,0-1 0,8-44 108,2 0 1,2 1 0,34-83-1,-42 118-504,1 0 0,0 1 0,1 0 0,0 0 0,0 0 0,1 1 0,0 0 0,0 0 0,1 1 0,0 0 0,17-10 0,3 1-3230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7:5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46 2601,'0'0'5570,"-11"-7"-5107,-35-22-39,43 28-371,0-1 1,1 1-1,-1 0 1,0 0-1,0 0 0,0 0 1,0 0-1,0 1 1,-1-1-1,1 1 1,0 0-1,0 0 0,0 0 1,0 1-1,-5 0 1,-4 0-54,8-1-1,0 1 0,0 0 0,0-1 0,0 1 0,0 0 0,1 1 0,-1-1 0,1 1 0,-1 0 0,1 0 0,-1 0 0,1 0 0,0 0 0,0 1 0,0-1 0,0 1 0,0 0 0,1 0 0,-1 0 0,1 0-1,0 0 1,0 1 0,0-1 0,0 1 0,1-1 0,-2 6 0,0-2-20,1 1-1,-1 0 0,2 0 0,-1 0 0,1 0 0,0 1 0,1-1 0,0 0 0,0 0 0,1 0 1,0 1-1,2 7 0,-2-14 14,-1 0 0,1-1 0,0 1 0,1 0 1,-1-1-1,0 1 0,0-1 0,0 0 0,1 1 0,-1-1 1,1 0-1,-1 0 0,1 0 0,0 0 0,-1 0 0,1 0 1,0-1-1,-1 1 0,1 0 0,0-1 0,0 1 0,0-1 1,3 0-1,51 3-220,-45-3 213,-4 0 29,1 0-1,-1-1 1,0 0 0,-1 0-1,1-1 1,0 1-1,0-2 1,-1 1 0,9-5-1,-11 5-2,-1 1-1,0-2 0,0 1 1,0 0-1,0-1 0,-1 1 1,1-1-1,0 0 0,-1 0 1,0 0-1,0 0 0,0 0 0,0 0 1,-1-1-1,1 1 0,-1-1 1,1 1-1,-1-1 0,1-5 1,-2-20 846,0 28-699,0 1-165,0 0 1,0 0 0,-1 0 0,1 0 0,0 0 0,0 0 0,-1 0 0,1 0 0,0 0 0,0 0 0,0 0 0,-1 0-1,1 0 1,0 0 0,0 0 0,-1 0 0,1 0 0,0 0 0,0 0 0,-1 0 0,1 0 0,0 0 0,0 0 0,0 0-1,-1 1 1,1-1 0,0 0 0,0 0 0,0 0 0,-1 0 0,1 1 0,0-1 0,0 0 0,0 0 0,0 0-1,0 1 1,0-1 0,-1 0 0,-8 28-86,2 1 0,0-1 0,2 1 0,1 0 0,-1 51 0,3-38-112,-3 109-422,-2 39 469,6-182 143,0 0-1,-1 0 1,1 0-1,-2-1 1,1 1-1,-1-1 1,0 1-1,-1-1 1,1 0-1,-1-1 1,-1 1-1,1 0 1,-1-1-1,-1 0 1,1 0-1,-11 8 1,8-9 92,0 1 0,0-1 0,0-1 1,-1 0-1,0 0 0,0 0 0,0-1 0,-1-1 0,1 0 1,0 0-1,-1-1 0,0 0 0,-12 0 0,2-1 225,12 1-206,1-1 0,-1 0 0,1 0 0,-1-1 0,1 0 0,0 0 0,-10-3 0,15 2-85,0 1 0,0 0 1,0 0-1,0-1 0,0 1 0,1-1 1,-1 0-1,0 0 0,1 1 1,-1-1-1,1 0 0,0 0 1,-1 0-1,1 0 0,0-1 1,0 1-1,0 0 0,1 0 1,-1-1-1,0 1 0,1-1 0,0 1 1,0 0-1,-1-1 0,1 1 1,0-1-1,1-2 0,-1 1-7,0-1 0,1 0-1,-1 1 1,1-1-1,0 1 1,0-1 0,1 1-1,-1-1 1,1 1-1,0 0 1,0 0 0,4-6-1,3-1-26,0 1 0,0 0-1,12-9 1,-13 11 5,285-231-1413,-231 191 619,67-49-1979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40 502 1608,'0'0'7970,"-6"1"-7430,-21 1-133,21-1 1131,7-9-1529,0 1 0,0 0 0,1-1 1,1 1-1,-1 0 0,1 0 0,0 1 1,1-1-1,-1 1 0,9-11 1,1-5-30,103-154-328,-4 5-111,-102 149 460,4-5-177,-14 27 173,0 0 0,0 0-1,0 0 1,0 0 0,0 0 0,0 0 0,0 0 0,0 0 0,0 0 0,0 0 0,0 0 0,0 0 0,0 0 0,0 0-1,0 1 1,0-1 0,0 0 0,0 0 0,0 0 0,0 0 0,0 0 0,0 0 0,0 0 0,0 0 0,0 0 0,0 0 0,1 0-1,-1 0 1,0 0 0,0 0 0,0 0 0,0 0 0,0 0 0,0 0 0,0 0 0,0 0 0,0 0 0,0 0 0,0 0-1,0 0 1,0 0 0,0 0 0,1 0 0,-1 0 0,0 0 0,0 0 0,0 0 0,0 0 0,0 0 0,0 0 0,0 0 0,0 0-1,0 0 1,0 0 0,0 0 0,0 0 0,0-1 0,0 1 0,-1 19-253,-39 232 285,37-225-122,-18 201 54,22-76-2888,4-130 765,9-8-290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0 463 4321,'0'0'6205,"5"-10"-5991,18-34-170,2 2 0,43-57 0,9-12-18,-44 61-93,-15 25-12,-2 0-1,15-32 1,-41 130-1649,-5 0 1995,-11 140-1,19 74-3793,7-245 1633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20 3169,'0'0'6472,"-11"-3"-6123,-10-2-162,1 1 1,-2 1-1,-26 0 0,38 2-162,0 1 1,1 0-1,-1 1 0,0 0 0,0 1 0,1 0 0,-1 0 0,1 1 1,-1 0-1,1 1 0,-10 5 0,6 0-27,0 1 1,0 1-1,1 0 0,0 1 1,0 0-1,2 0 0,0 2 1,0-1-1,1 1 0,1 1 1,-8 17-1,7-10-7,1-1 1,2 1-1,0 1 1,1-1-1,1 1 1,1 0-1,1 36 1,2-48-3,-1 11-13,2 0 0,0 0 0,1-1 0,9 40-1,-9-55 0,0-1-1,0 1 0,0-1 1,1 1-1,0-1 0,0 0 1,0 0-1,1 0 0,0-1 0,0 1 1,0-1-1,0 0 0,0 0 1,1 0-1,0-1 0,0 1 0,0-1 1,0 0-1,1-1 0,-1 1 1,1-1-1,9 2 0,1 0-62,-1-1 1,0-1-1,0 0 0,1-1 0,-1-1 1,18-2-1,-27 2 57,0-1 1,1 0-1,-1 0 1,0 0-1,0-1 1,0 0-1,0 0 1,0-1 0,0 0-1,-1 0 1,1 0-1,-1 0 1,0-1-1,0 0 1,0 0-1,0-1 1,5-5-1,-9 8 36,0 0-1,1 0 0,-1-1 1,0 1-1,0 0 1,0 0-1,0-1 0,0 1 1,-1 0-1,1-1 1,-1 1-1,1-1 0,-1 1 1,0-1-1,0 1 1,0-1-1,0 1 0,-1-1 1,1 1-1,-1-1 1,1 1-1,-1 0 0,0-1 1,0 1-1,0 0 1,0 0-1,0-1 0,0 1 1,-1 0-1,1 0 1,-1 0-1,0 1 0,1-1 1,-1 0-1,0 1 1,0-1-1,0 1 0,0-1 1,0 1-1,-1 0 0,1 0 1,0 0-1,-5-1 1,-16-2-27,0 0 0,-1 2 0,1 1 0,0 1 0,-32 4 0,53-4-21,0 0 1,0 1-1,0-1 1,1 1 0,-1-1-1,0 1 1,1 0-1,-1-1 1,1 1 0,-1 0-1,1 0 1,-1 0-1,1 1 1,0-1 0,-1 0-1,1 0 1,0 1-1,0-1 1,0 1 0,0-1-1,0 1 1,-1 1-1,-9 38-2930,10-18-7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2937,'0'0'7769,"56"7"-7505,-29-7-112,5 0-72,4 0-72,3 0-8,-3 0-152,0 0-128,-5-3-184,-3 3-496,-8 0-880,-12 0-1177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3873,'0'0'6795,"-1"0"-6768,1 0 0,0 0 0,0 0 0,0 0 0,-1 0 0,1 1-1,0-1 1,0 0 0,-1 0 0,1 0 0,0 0 0,0 1 0,0-1 0,0 0 0,-1 0 0,1 1 0,0-1 0,0 0 0,0 0 0,0 0 0,0 1 0,0-1 0,0 0 0,0 0 0,0 1 0,0-1 0,0 0 0,0 0 0,0 1 0,0-1 0,0 0 0,0 1 0,0-1 0,0 0 0,0 0 0,0 1 0,0-1 0,0 0 0,0 0 0,0 0 0,1 1 0,-1-1 0,0 0 0,0 0 0,0 0 0,0 1 0,1-1 0,-1 0 0,0 0 0,0 0 0,0 0 0,1 1 0,-1-1 0,0 0 0,1 0 0,22 7 84,1-1-1,0-2 1,1 0 0,26 0 0,106-3-144,-78-3-92,-37 1-155,-26 0-92,-1 0 0,1 1 0,-1 1 0,1 0 0,-1 1 0,0 1 0,27 8 0,-26-1-2122,-13 1-554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2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4489,'0'0'6721,"107"3"-6417,-44 1-184,9-4-120,39 0-432,-12 0-856,-20 0-4041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5025,'0'0'4561,"7"0"-4042,46-2 188,-24 0-541,0 2 0,0 0 0,0 2 0,35 7 0,-58-7-178,0 0 0,-1 0-1,0 1 1,0-1-1,0 1 1,0 0-1,0 0 1,0 1-1,-1 0 1,1 0 0,-1 0-1,0 0 1,0 0-1,-1 1 1,0 0-1,1 0 1,-1 0-1,-1 0 1,1 0 0,-1 0-1,0 1 1,0-1-1,1 10 1,2 10-20,-1 1 0,-1 0 0,-2 52 1,-1-59 47,0-6-17,1 15-11,-1 0 0,-2-1 0,-1 1 0,-1 0 0,-8 31 0,-6-4-154,5-23-137,2 2 0,2 0 0,1 0-1,1 1 1,-2 51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3001,'0'0'4801,"206"0"-4337,-158 0-280,3 0-184,17 0-288,-13 7-1489,-7-3-975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60 168 3241,'0'0'5209,"-10"13"-4905,0-2-204,6-7-66,1 0-1,-1 0 0,1 0 1,-1 1-1,1-1 0,1 1 1,-1 0-1,1 0 0,-1 0 0,2 0 1,-1 0-1,0 0 0,1 0 1,0 1-1,0-1 0,0 9 1,2-2-24,0-1 1,0 1-1,1-1 1,1 1-1,0-1 1,1 0-1,0 0 1,0-1 0,1 1-1,0-1 1,1 0-1,0 0 1,1 0-1,0-1 1,1 0-1,-1-1 1,2 0-1,-1 0 1,1 0 0,0-1-1,1-1 1,0 1-1,0-2 1,0 1-1,0-1 1,1-1-1,0 0 1,0 0-1,0-1 1,1-1 0,11 2-1,-8-3 4,1 0 1,-1 0-1,0-2 0,1 0 0,-1 0 0,17-5 1,-26 4-23,-1 0 0,0 0 0,1 0 0,-1-1 0,0 0 0,0 0 0,0 0 0,0-1 0,-1 1 1,0-1-1,1 0 0,-1 0 0,-1-1 0,1 0 0,-1 1 0,1-1 0,-1 0 0,-1 0 0,4-7 0,-2 3 3,-1-1-1,0 0 0,0 0 1,-1 0-1,0 0 0,-1 0 1,0-1-1,-1 1 0,0 0 0,0-1 1,-1 1-1,-1 0 0,1 0 1,-2 0-1,1 0 0,-2 0 1,1 0-1,-1 1 0,0 0 1,-1 0-1,0 0 0,-1 0 0,0 1 1,0-1-1,-13-11 0,-2-3-31,-2 1 0,0 1-1,-2 1 1,-45-29-1,57 41 4,0 0 0,-1 1-1,0 1 1,0 1 0,-1-1-1,1 2 1,-1 0 0,0 1-1,-1 1 1,1 0 0,-25 1 0,39 1-29,-1 0 1,1 0 0,0 0 0,-1 0 0,1 1 0,-1-1 0,1 1 0,0-1-1,-1 1 1,1-1 0,0 1 0,-1 0 0,1 0 0,0 0 0,0 0 0,0-1-1,0 1 1,0 1 0,0-1 0,0 0 0,0 0 0,0 0 0,1 0 0,-1 1-1,0-1 1,1 0 0,-1 1 0,1-1 0,-1 0 0,1 1 0,0-1 0,0 1-1,-1-1 1,1 1 0,0 1 0,-2 32-1925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4081,'0'0'4985,"0"6"-4546,0 394 573,0-226-5310,0-162 1960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0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4441,'0'0'5337,"238"0"-5025,-147 0-160,67 0-152,-23 0-232,-8 0-1888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1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3145,'0'0'5982,"1"3"-5890,4 34 252,-2 0-1,-2 45 1,-2-49-268,2-1 0,1 1 0,11 54 0,-12-81-78,1 0-1,0 0 1,0 0-1,1 0 1,-1-1-1,1 1 1,1-1-1,-1 1 0,1-1 1,5 5-1,-7-7-25,1-1-1,1 1 0,-1-1 0,0 1 0,1-1 0,-1 0 0,1-1 0,-1 1 1,1 0-1,0-1 0,0 0 0,0 0 0,-1 0 0,1-1 0,0 1 0,7-1 0,-6 1 28,0-1 0,0 0 0,1 0-1,-1 0 1,0-1 0,0 1-1,0-1 1,0-1 0,0 1 0,0-1-1,0 1 1,0-1 0,-1-1-1,1 1 1,-1-1 0,0 0 0,1 0-1,-1 0 1,0 0 0,-1-1 0,1 1-1,-1-1 1,1 0 0,-1 0-1,0-1 1,3-6 0,-2 4 60,0 1 0,-1-1-1,1 0 1,-1-1 0,-1 1 0,0 0 0,0-1 0,0 1 0,-1-1 0,0 0 0,0 1-1,-1-12 1,-6 22-92,-3 16-34,1 1 0,1 0 0,1 0 0,0 0 0,2 1 0,-4 35 0,1-14-63,-22 189-1976,23-131-641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8:11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0 5881,'0'0'3974,"-38"3"-3433,-121 13-293,151-15-236,-1 1 0,1-1 0,1 2 0,-1-1 0,0 1 1,-9 5-1,13-6-8,1 0 0,-1 1 0,1 0 1,0 0-1,0 0 0,-5 6 1,-2 3 4,-2 2-2,1 0 0,0 1 1,1 0-1,1 1 0,1 0 1,0 0-1,1 1 0,0 0 1,2 0-1,0 0 0,-4 28 1,2 16 13,2 1 0,3 62 0,2-100-10,0-7-14,1 0 1,1 0-1,0 0 0,1 0 0,1-1 0,0 1 0,10 20 0,-10-28-18,0 0-1,1 0 1,0-1 0,0 1-1,1-2 1,0 1-1,1 0 1,-1-1 0,2 0-1,-1-1 1,1 0-1,0 0 1,0 0 0,10 4-1,-12-7 6,1 0-1,0-1 1,0 1 0,-1-1-1,2-1 1,-1 1-1,0-1 1,0-1-1,0 1 1,0-1-1,1-1 1,-1 1 0,0-1-1,0 0 1,0-1-1,0 1 1,0-2-1,0 1 1,-1-1 0,1 0-1,-1 0 1,1 0-1,-1-1 1,0 0-1,0-1 1,-1 1 0,0-1-1,1 0 1,-1 0-1,6-10 1,-8 10 18,0-1 0,0 1 0,-1-1 0,0 0 0,0 0 0,0 0 0,-1 0 0,0-1 0,0 1 0,-1 0 0,1-10 0,-2 15 0,1-1 0,0 0-1,-1 0 1,1 0 0,-1 1 0,1-1 0,-1 0 0,0 1 0,1-1 0,-1 0 0,0 1-1,0-1 1,0 1 0,-1-1 0,1 1 0,0 0 0,0 0 0,-1-1 0,1 1-1,-1 0 1,1 0 0,-1 0 0,0 0 0,1 1 0,-1-1 0,0 0 0,1 1-1,-1-1 1,0 1 0,0 0 0,-2-1 0,-8-1 7,0 0 0,-1 1 0,-18 1 0,20 1-20,1-2-50,0 0-1,1 2 1,-1-1-1,1 1 1,-1 0 0,1 1-1,-1 0 1,1 1-1,0 0 1,0 0-1,0 1 1,0 0 0,1 1-1,0 0 1,-11 8-1,-24 23-2025,9 0-1636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9:11.8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10 109 1296,'-10'0'10673,"81"0"-10648,205-7 30,-183-3-51,78-5 2,229-2-35,-289 10 24,31 0-16,224-23-100,-248 19 62,217 6 0,-183 7 75,-25 2-1,-126-4-8,-2 1-30,0 0 0,0-1 0,-1 1 0,1 0 0,0 0 0,0 0 0,0-1 0,-1 1 0,1-1 0,0 1 0,0-1 0,-1 0 0,1 1 0,0-1 0,-1 0 0,1 0 0,-1 0 0,-1 0 0,0 1-107,-32 3-1559,-4-1-2593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4785,'0'0'6069,"-19"12"-5910,-63 45-47,72-49-93,0 1-1,1 1 1,0-1 0,0 1-1,1 1 1,0 0 0,1 0-1,0 0 1,1 1 0,-7 20 0,6-16-21,-9 19 5,3 2-1,1 0 0,2 0 1,-9 64-1,10-21-47,3 96-1,6-157-115,1-1 0,1 0 0,1 0 0,0 0 0,2 0-1,0 0 1,1-1 0,0 0 0,1 0 0,1 0-1,1-1 1,1 0 0,19 25 0,20 17-3320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7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2761,'0'0'7569,"87"0"-7265,-44 0-152,5 0-144,-1 0-8,13-3-400,-13-4-808,-15-1-3041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9:16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4 800,'6'-1'10287,"27"-1"-10325,233 15 161,-163-6-108,114-7 0,-83-3-16,493 3 20,-517-7 253,-109 7-287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19:22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450 992,'0'0'8423,"0"-5"-7873,-1-12-458,-1 0 0,-1 1 0,0 0 0,-1 0 0,-1 0 0,-1 0 0,0 0 0,-1 1 0,0 0 0,-19-26 0,12 20-16,-1 1-1,-1 0 1,-1 2 0,-1 0-1,0 1 1,-35-26-1,35 32-73,0 1 1,0 0-1,-1 1 0,-1 2 0,1 0 0,-1 0 0,-34-5 0,6 6-55,-1 1 1,-52 3-1,93 3 36,0 0-1,0 1 1,-1-1 0,2 2-1,-1-1 1,0 1-1,0 1 1,1-1 0,0 1-1,0 1 1,0-1-1,0 1 1,-11 11 0,-8 9-8,-41 49 1,66-73 23,-187 248-63,164-211 56,2 1 1,2 0-1,2 2 1,1 0-1,-11 46 0,19-53-5,2 0 0,1 0 0,2 1 1,2-1-1,0 1 0,7 58 0,-3-81-7,2 0 0,-1 0 0,1 0 1,1-1-1,0 1 0,1-1 0,0 0 1,1-1-1,0 0 0,0 0 0,11 10 1,2 2-79,1-1 0,1-1 0,38 26 1,-10-14 25,2-2 1,0-3 0,2-2 0,1-2 0,108 29 0,-144-48-76,0-1-1,0-1 1,0-1 0,0-1 0,33-3 0,-44 2 136,0-1 1,-1 0-1,1-1 1,-1 0-1,0 0 1,0 0-1,0-1 1,0 0-1,0 0 1,-1-1-1,0 0 0,8-7 1,10-12 154,32-42 1,-47 56-121,54-72 259,-3-2 0,55-104 0,-78 117-204,-2-1 1,-4-2 0,28-103 0,-48 136-78,-2 0-1,-2-1 0,-2 0 1,0-72-1,-5 107-37,0-1 1,-1 1-1,0 0 1,0-1-1,-1 1 1,1 0-1,-2 0 1,1 0-1,-1 0 1,0 1-1,-1-1 0,1 1 1,-9-11-1,6 10-57,-1 1 0,-1-1-1,1 1 1,-1 1 0,0 0-1,0 0 1,0 0 0,-1 1-1,1 0 1,-1 1 0,-12-4-1,-40-7-1210,0 2 0,-97-6-1,20 10-1625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0:41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9 100 832,'-8'-7'9550,"8"6"-9831,1 0 287,-1 1-1,1-1 1,-1 0 0,1 1-1,-1 0 1,1-1-1,-1 1 1,1-1-1,-1 1 1,1 0 0,-1-1-1,1 1 1,0 0-1,-1 0 1,1-1 0,0 1-1,-1 0 1,1 0-1,0 0 1,-1 0-1,1 0 1,0 0 0,-1 0-1,1 0 1,1 0-1,26 0 116,-22 1-140,136-13 0,-60 3-81,-40 3 65,44 1 1,-64 3-6,0 0 1,31-7 0,-7 0 7,21-2-12,-20 3-32,0 2 0,50-1 0,247 7-889,-331 1 942,0 0 1,0 1 0,16 5 0,-16-4 5,-1 0 0,1-1 0,16 0 1,141 6-7,512-5 152,-470 8-103,5 0-125,-119-12 106,186 7 35,-130 2-36,-111-5 0,47-3 1,3 1 12,283 1 13,-197-4 162,-34-7-69,0 1-106,73-3-3,248 0 23,-287 11-144,-194 4-1873,-10 3-84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0:51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24,'0'0'9763,"9"0"-9723,794 0-373,-554 3 197,-23 1-228,-55 7 323,814-11-1182,-962-2 1215,-1 0 1,23-6-1,-4 1 7,1-3-19,-31 7 10,0 1-1,0 0 1,20-2-1,102-10 49,8 10 154,6-3-146,10-5 25,3-1-52,-125 14-32,144-8 26,-127 4 5,66 4 1,-70 0-134,86-7 1,-101 6-106,-29 0 174,1 0 0,0 0 1,0 0-1,-1 0 0,1-1 0,0 1 0,-1-1 1,1 0-1,7-3 0,13-1-277,-42 5-6438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1:35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1696,'0'0'2920,"-14"0"2620,93 1-5396,99 13 0,-85 0-137,5 1-36,149 5 0,431-16-291,-401 4 123,0 1 118,337 5 61,-3-9 84,-375-6 18,97-18-55,-74 2-34,692 7-505,-830 10 502,-54-3 4,79-14 0,-80 8 8,78-1 0,-109 10-180,14 0 278,-18 0-5678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1:39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11 154 24,'-10'0'8243,"900"0"-6844,-511-14-1590,28 0 366,275 0-234,-558 10 93,148-24-1,-10 12-135,-166 13 52,655-46-134,-341 38 230,-336 11-67,47 9 16,3 0-30,-29-9 33,280-7 315,-224 7-1695,-178 0-4181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0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1048 180 984,'0'0'7135,"-16"-5"-6934,-32-41-206,27 25 3,-44-35 1,56 50-19,1 1-1,-2-1 1,1 2 0,0-1 0,-1 1 0,0 1-1,0 0 1,0 0 0,-12-1 0,-49-3-211,-119 5 1,93 3 72,91 0 123,1 0 0,0 0 1,-1 1-1,1 0 0,0 0 1,0 0-1,0 0 0,0 1 0,0-1 1,0 1-1,-8 7 0,-48 46-39,55-50 67,-37 36-13,3 2 0,-62 84 0,88-106 15,0 1 0,2 0 1,0 0-1,2 1 0,0 1 0,2 0 0,1 0 0,-7 45 0,7 23 5,5 111 0,3-101 38,-1-93-44,1 0 1,0 0 0,1 0 0,0 0-1,1 0 1,0 0 0,0-1-1,1 1 1,1-1 0,-1 0-1,1 0 1,1-1 0,0 0-1,0 0 1,0 0 0,1 0-1,0-1 1,1 0 0,-1-1-1,1 1 1,13 6 0,-1-1 33,0-1 0,1-1 0,0-1 1,0-1-1,1-1 0,0-1 1,0-1-1,35 4 0,207-1 262,-196-8-257,-56-1-42,0 0 0,0-1 0,0-1-1,0 0 1,0-1 0,-1 0 0,1 0 0,-1-1 0,0-1 0,0 0-1,19-14 1,-2-2-24,-1-1-1,45-49 0,-47 45 32,-2-2 0,0-1 0,35-63 0,-46 70-4,-2 0 0,-1-1 0,-1 0 1,0 0-1,-2-1 0,5-44 0,-7 35-143,-1 0 0,-2 0 1,-2-1-1,-1 1 0,-9-45 0,8 65 84,0 1 0,-1 0 0,-1 1 0,0-1 0,0 1 0,-2 0 0,1 0 0,-2 1 0,1 0-1,-2 0 1,1 1 0,-1 0 0,-1 0 0,0 1 0,0 0 0,-17-10 0,10 9 15,1 1 1,-1 1-1,-1 0 1,0 2-1,0 0 1,0 1-1,0 0 1,-23-1-1,-14 1-442,-79 3 1,76 3 9,-28-1-543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1:50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215 254 464,'0'0'2610,"0"-7"-2201,0-239 7548,-20 246-7812,19 2-159,0-1 1,0 1-1,0 0 0,1 0 0,-1-1 1,0 1-1,1 0 0,-1 0 1,1 0-1,0 0 0,0 0 0,0 4 1,-1 0-13,-42 601-17,43-316 56,-1 3-10,-5-227 3,-25 118 0,5-49-2,-29 317 11,31-21 2,25-428-12,-1 1 0,1 0 0,1 0 0,-1-1 0,1 1 0,0-1 0,0 1 0,0-1 0,0 0 0,1 0 0,0 0 0,-1 0 0,2 0 0,-1-1 0,0 1 0,1-1 0,-1 0 0,1 0 0,0 0 0,0-1 0,0 1 0,7 2 0,2 2-11,0-1 0,1-1-1,-1 0 1,1 0 0,1-1-1,18 2 1,41 4-1,14 2 31,103 2-1,-64-13-23,241-10 202,-5 4 329,-206 7-464,41 3-37,295 44-1,-380-34-25,179 1 0,-285-16 0,196-4 42,-157 1-39,-1-3-1,64-16 0,-43 9 1,1 2 0,0 3-1,0 3 1,124 7 0,-113 5-5,97 20 1,3 2 0,521-9 17,-480-22-16,506 2-254,-722 0 214,0 0-1,0-1 0,0 1 1,0-1-1,1 0 0,-1 0 1,0 0-1,-1 0 1,1 0-1,0-1 0,3-1 1,-6 3-1,0 0 0,1-1 0,-1 1 0,1 0 0,-1-1 1,0 1-1,1 0 0,-1-1 0,0 1 0,1-1 0,-1 1 1,0 0-1,0-1 0,0 1 0,1-1 0,-1 1 0,0-1 1,0 1-1,0-1 0,0 1 0,0-1 0,0 1 1,0-1-1,0 1 0,0-1 0,0 1 0,0-1 0,-1-1-110,1 1 0,-1 0-1,0 0 1,0 0 0,0 0-1,0 0 1,0 0-1,0 0 1,0 0 0,0 1-1,0-1 1,-1 0 0,1 1-1,0-1 1,-2 0-1,-26-10-5815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1:53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0 188 824,'0'0'5411,"0"-4"-4483,0-17 2627,14 21-3487,224-1-54,481 9 60,-189-3-70,-315-6 0,352-48 14,-286 16-12,-146 20-5,788-57 21,524 62-447,-876 10 274,-571 34-196,-3 61 347,0-59 29,2 1 0,2 0 0,5 40 0,12 24 45,-6-1 0,-3 2-1,-9 168 1,-4-248-74,-1-1 1,-1 0-1,0 0 0,-12 26 0,-9 30 0,4-1 2,5 0 0,2 2 0,-6 98 0,17 189 6,1-329-29,-13 57 0,9-58-3,-5 63 1,11 160-121,3-138 82,-2-113 54,-1 1 0,0-1 0,0 1-1,-1-1 1,0 0 0,0 0 0,-9 15-1,-7 19-6,10-15 57,1 0 0,1 0 0,1 1-1,1 0 1,0 53 0,5-82 87,0-22-3099,0-2-1057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29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1 254 536,'0'0'8825,"1"-6"-8603,5-9-269,1 1-1,1-1 1,0 2-1,1-1 1,0 1-1,1 0 1,1 1-1,0 0 1,0 1-1,1 0 1,0 1-1,1 0 0,25-13 1,-35 21 0,0 0 1,0 1 0,0 0-1,1 0 1,-1 0-1,0 0 1,1 0-1,-1 1 1,1-1-1,-1 1 1,1 0-1,-1 0 1,1 0-1,-1 1 1,1-1-1,-1 1 1,0 0 0,6 2-1,-1 1-6,0 0 0,0 1 0,-1 0 0,0 0-1,13 12 1,-15-12 51,26 23-16,1-1-1,38 24 0,-59-44 16,0-1 0,1 0 0,0 0 0,0-1 0,0-1 0,1 0 0,-1-1 0,1 0 1,0-1-1,26 2 0,-24-4 1,1 0-18,0 0 0,26-5 0,-35 4 8,0-1 0,-1 0 0,1-1 0,-1 0 1,1 0-1,-1 0 0,0 0 0,10-9 1,23-20-862,-2-2 1,-2-1 0,35-44 0,-41 39-1065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8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3913,'0'0'7241,"-12"60"-6801,4-13-223,-4 10-89,-8 11-80,-4 3-40,-3 7-8,-13 33-385,8-22-583,5-14-1784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30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19 728,'0'0'8085,"0"-3"-7720,0-9-76,0 9 557,-8 18-1037,-18 109 243,-62 229 71,68-298-121,2-4-300,-23 102 0,38-136-674,2 1-1,0 22 1,1-30 15,0 6-1183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31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2897,'0'0'5149,"7"0"-4733,343-14 639,-119 10-3535,-159 4-105,-23 0-267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32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1296,'0'0'7242,"83"0"-6906,-36-7-48,9-4-104,3 1-8,5-1-120,3 4-56,20 7-88,-16 0-888,-7 0-3153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37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68 1008,'-1'-3'7964,"1"2"-7961,-1 0 0,1 0 0,0 0 0,0 0 0,0 0 0,0 0 0,0 0 0,0 0 0,0 0 0,1 0-1,-1 0 1,0 0 0,0 0 0,1 0 0,0-2 0,7-2 3,0-1 0,0 1 0,1 0 1,0 1-1,0-1 0,0 2 0,0 0 0,16-4 0,-23 7 150,22-4-927,-24 5 716,1-1-1,0 0 1,-1 1-1,1-1 1,-1 0-1,1 1 1,-1-1-1,1 1 1,-1-1-1,1 1 1,-1-1 0,1 1-1,-1-1 1,0 1-1,1-1 1,-1 1-1,0 0 1,1-1-1,-1 1 1,0-1-1,0 1 1,0 0-1,1-1 1,-1 1-1,0 0 1,0-1-1,0 1 1,0 0 0,0-1-1,0 1 1,-1 1-1,1 2 48,1 1-1,-2-1 1,1 0 0,-1 1-1,1-1 1,-1 0 0,0 1-1,-1-1 1,1 0-1,-1 0 1,0 0 0,0 0-1,0 0 1,0-1 0,-1 1-1,1-1 1,-1 1 0,0-1-1,0 0 1,-1 0 0,1 0-1,0 0 1,-1-1-1,0 1 1,-7 3 0,-15 8 45,-19 14 51,45-27-115,28-1-993,62-14 1035,-82 14 17,-5-1-64,-1 1 0,1 0 0,-1 0 0,1 0 0,-1 0 0,0 1 0,1-1 0,-1 1 0,1-1 0,-1 1 0,3 1 0,-4-1-1,0 0 1,0 1-1,-1-1 0,1 1 1,0-1-1,0 0 0,-1 1 0,1-1 1,-1 1-1,1 0 0,-1-1 0,0 1 1,0-1-1,1 1 0,-1 0 1,0-1-1,0 1 0,-1 2 0,3 36-156,-1-26 182,-1 0 0,0 1 0,0-1 0,-4 21 0,2-31 31,0 0 0,0 0 0,0 0 0,0 0 0,-1-1 0,1 1 0,-1-1-1,0 1 1,0-1 0,0 0 0,-1 0 0,1 0 0,-1 0 0,-7 3 0,0 1 86,0-1 0,0-1 0,-24 8 0,20-10-19,-1 0 1,1-1-1,0-1 0,-1-1 1,-16-1-1,-2 0-7,33 1-113,1 0-1,-1-1 1,0 1-1,1 0 1,-1 0 0,0-1-1,0 1 1,1-1-1,-1 1 1,1 0-1,-1-1 1,0 1 0,1-1-1,-1 0 1,1 1-1,-1-1 1,1 1-1,-1-1 1,1 0-1,0 1 1,-1-1 0,1 0-1,0 1 1,0-1-1,-1 0 1,1 0-1,0 1 1,0-1 0,0 0-1,0 0 1,0 1-1,0-1 1,0-1-1,4-28-2055,9 12-590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38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2561,'0'0'4529,"-12"22"-3953,8-15-248,0 3-200,0 5-80,-4-1 8,4 0-56,-3 0-64,3 1-440,0 10-489,-4-8-319,4-2-504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39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0 328 1136,'0'0'6142,"0"-15"-4981,1 7-1149,0 0 1,1 0-1,0 0 0,0 0 0,0 0 1,1 0-1,1 0 0,-1 1 0,9-13 0,47-63-36,-52 73 25,16-21-7,-7 10 5,0 1 0,36-36-1,-51 55-4,0 5-365,-1 0 323,1 1 1,-1-1 0,0 0 0,0 0-1,0 0 1,-1 0 0,0 0 0,0 1 0,-1 3-1,0 0 26,-34 133 281,21-92-184,-15 98-1,29-108-598,1-24-3133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2:40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25 2473,'0'0'4059,"-6"-3"-3644,-1-1-324,1 1 1,-1 0 0,1 1-1,-1-1 1,0 1 0,0 1-1,0-1 1,0 1-1,-9 0 1,-110 1 264,122 1-354,0-1 0,0 1 0,1 0 0,-1 0 0,0 0 0,1 1-1,-1-1 1,1 1 0,-1 0 0,1 0 0,0 0 0,-1 1 0,1-1 0,1 1 0,-1 0 0,0-1-1,1 1 1,-1 0 0,1 1 0,0-1 0,0 0 0,-3 6 0,0 2-11,0-1 0,1 1 1,0 0-1,0 0 0,1 0 0,-2 16 1,1 9-43,2-1 1,1 1 0,6 57-1,-3-86 31,0 0 0,0 0 0,1 0-1,0 0 1,1 0 0,-1-1-1,1 1 1,0-1 0,1 0 0,0-1-1,0 1 1,0-1 0,0 0-1,1 0 1,0 0 0,0-1 0,0 0-1,1 0 1,-1 0 0,1-1-1,0 0 1,0-1 0,0 1 0,0-1-1,0-1 1,1 1 0,-1-1 0,8 0-1,-3-1 63,-3 0-102,0 0 1,0 0-1,1-1 0,-1 0 1,0 0-1,13-5 1,-19 5 49,0 0 1,-1-1 0,1 1-1,-1-1 1,0 0-1,1 1 1,-1-1-1,0 0 1,0 0 0,0-1-1,-1 1 1,1 0-1,0-1 1,-1 1 0,1-1-1,-1 1 1,0-1-1,0 0 1,0 0 0,0 1-1,-1-1 1,1 0-1,-1 0 1,1 0 0,-1-3-1,0 4 9,1-7 13,0 0-1,-1 0 1,0 0 0,0 0 0,-3-15 0,3 22-13,-1 0 0,0 0 0,0 0 0,0 0 0,0 0 0,0 0 1,0 0-1,0 0 0,-1 0 0,1 0 0,-1 0 0,1 1 0,-1-1 1,1 1-1,-1-1 0,0 1 0,0 0 0,0 0 0,0 0 0,0 0 0,0 0 1,0 0-1,0 0 0,-1 1 0,1-1 0,0 1 0,-3-1 0,-2 0-226,-1-1-1,1 2 0,-1-1 0,1 1 0,-1 0 1,1 1-1,-1 0 0,1 0 0,-1 0 0,1 1 0,0 0 1,0 1-1,0-1 0,0 2 0,0-1 0,0 1 0,-11 8 1,-13 9-2494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3:09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1 129 984,'0'0'5939,"0"-1"-5858,0 1-1,0-1 1,0 0 0,0 0-1,0 1 1,0-1 0,0 0 0,0 0-1,0 1 1,0-1 0,0 0-1,0 1 1,0-1 0,1 0 0,-1 0-1,0 1 1,1-1 0,0-1-1,12-9-9,1-1-1,1 2 0,0 0 1,0 1-1,0 0 0,19-6 1,-5 0-34,-19 11-101,-1 0-1,0 1 1,1 0-1,0 0 1,0 1 0,0 1-1,0-1 1,0 1 0,0 1-1,12 1 1,-20 0 37,0 0 0,-1 1 0,1-1 0,-1 0 0,0 1 0,0-1 0,1 1 0,-1 0 0,0-1 0,0 1 0,-1 0 1,1 0-1,0 0 0,0 0 0,-1-1 0,1 1 0,-1 4 0,5 8 84,1-3 0,0 1 1,0-1 0,11 13 0,-15-22-65,0 1-1,0-1 1,0 0 0,1 1 0,-1-1 0,0 0 0,1 0 0,0-1 0,-1 1 0,1-1 0,0 1-1,0-1 1,0 0 0,0 0 0,0 0 0,0 0 0,1-1 0,4 1 0,3-1-54,10 1 57,1-2 0,22-4 0,-36 4 24,1-1 0,-1 0 1,-1-1-1,1 0 0,0 0 0,-1-1 0,1 0 0,10-8 0,-11 6-45,2 0 1,-1 0-1,1 1 1,-1 0-1,1 1 1,1 0-1,-1 0 1,0 1-1,1 0 1,0 1-1,0 0 1,0 0-1,11 1 1,-19 1 7,0 1 0,-1-1 0,1 1 0,0 0 0,0 0 0,-1 0 0,1 0 0,0 0-1,-1 0 1,1 0 0,-1 1 0,1-1 0,-1 1 0,0-1 0,0 1 0,0-1 0,0 1 0,0 0 0,0-1 0,0 1 0,0 0 0,0 0 0,0 3 0,0-3 23,-1 0 1,1 1-1,0-1 1,0 0 0,1 1-1,-1-1 1,0 0-1,1 0 1,-1 0 0,1 0-1,0 0 1,0-1-1,-1 1 1,1-1 0,0 1-1,0-1 1,1 1 0,-1-1-1,0 0 1,0 0-1,3 1 1,4-1-16,0 0-1,0 0 1,0 0 0,0-1 0,0-1-1,0 0 1,0 0 0,0-1 0,0 0-1,-1 0 1,1-1 0,0 0 0,-1 0-1,0-1 1,0 0 0,0-1-1,9-7 1,-5 1 36,-10 8-25,0 1 1,0 0-1,1-1 1,-1 1-1,1 0 1,-1 0-1,1 0 1,0 1-1,0-1 1,0 0-1,0 1 1,0 0-1,0 0 1,4-1-1,-7 2-166,1 0 95,1 1 1,-1-1-1,0 1 0,0-1 0,0 1 0,0-1 0,0 1 1,0 0-1,0-1 0,0 1 0,0 0 0,0 0 1,0 0-1,1 1 0,1 3 66,1-1 1,0 0 0,0 0-1,0 0 1,0-1-1,1 0 1,-1 0-1,1 0 1,0 0-1,0 0 1,0-1-1,0 0 1,10 3-1,0-3-59,0 0 0,0-1 0,26-1 0,-18 0 62,-15-1-1,-1 0 0,1-1 0,-1 0 0,0 0 0,0-1-1,0 0 1,0 0 0,0 0 0,-1-1 0,1 0 0,-1-1 0,0 1 0,7-8-1,-3 4 1,1 0-1,0 0 0,17-7 1,-27 14-37,1 1 0,0 0 0,-1-1 1,1 1-1,0 0 0,0 0 0,-1 1 1,1-1-1,0 0 0,-1 0 1,1 1-1,0-1 0,-1 1 0,1-1 1,1 2-1,8 2-93,3-1-345,0 0 0,1-1 0,26 0 1,2-2-2242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1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9 1488,'0'-8'9680,"0"10"-8669,2 155-845,-5 184-330,-11-205 228,-3 59-1821,18-201 1453,0 0 1,0 0-1,1 1 1,-1-1-1,1 0 1,4-8 0,4-12-1273,-2-9-875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17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1272,'0'0'7459,"0"-8"-4474,0 592-3031,3-518-370,-2-62 312,-1 1 0,1-1 0,0 0 0,0 0 0,0 0 0,1 0 0,-1 0 0,1 0 0,0-1 0,0 1 0,0 0 0,1-1 0,2 4 0,11-5-2402,-13-2 1769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2961,'0'0'3312,"10"-27"-2780,32-85-33,-40 106-430,0 0-1,1 1 1,-1-1 0,1 1-1,0 0 1,1 0-1,-1 0 1,1 0 0,6-5-1,-8 8-24,0 1 0,1 0 0,-1 0 0,0 0 0,1 0 0,-1 0 0,1 1 0,-1-1 0,1 1 0,-1-1 0,1 1 0,-1 0 0,6 1 0,-8-1-41,1 1 0,-1 0 0,1-1 0,-1 1 0,1 0 0,-1-1 0,1 1 0,-1 0 0,0 0 0,0 0 0,1-1 0,-1 1 0,0 0 0,0 0 0,0 0 0,0 0 1,0 0-1,0-1 0,0 1 0,0 0 0,0 0 0,-1 1 0,1 2 14,0 566 421,0-568-360,-1-5-61,1 0 1,0 0-1,0 0 1,0 0-1,0 0 0,1 0 1,-1 0-1,1 0 1,0 0-1,0 0 1,0 0-1,0 1 1,0-1-1,2-3 1,1-2-18,40-101-104,49-142 44,-91 243 58,0 0-1,-1 1 0,1-1 1,-1 0-1,-1-7 0,0 13-11,4 13-216,2 31 219,-2 0 0,-1 1 0,-6 63 0,1-20 26,1-67-9,0 21 11,1-38-17,0 0 1,0 0 0,1 0-1,-1 0 1,0 0-1,1 0 1,-1 0 0,1 0-1,0 0 1,-1 0-1,1-1 1,0 1 0,0 0-1,2 2 1,-2-4 0,-1 1 1,1-1 0,0 0-1,0 1 1,-1-1-1,1 0 1,0 0-1,0 0 1,0 1-1,-1-1 1,1 0-1,0 0 1,0 0-1,0 0 1,-1 0 0,1-1-1,0 1 1,0 0-1,0 0 1,-1 0-1,1-1 1,0 1-1,-1 0 1,1-1-1,0 1 1,0-1 0,-1 1-1,1-1 1,-1 1-1,1-1 1,0 1-1,-1-1 1,1 1-1,-1-1 1,1 0-1,-1 1 1,1-3-1,18-27 84,-17 26-77,16-28-11,-2 0 0,-1-1 0,-2 0 0,-2-1 0,0-1 0,7-48 1,-19 278 567,3-87-929,-3-88 84,0-16 39,1 0 0,-1 0 0,1-1 0,0 1 0,0 0 0,0 0 0,1-1 0,-1 1 0,1 0 0,0 0 0,0-1 0,0 1 0,0-1 0,1 1 0,0-1 0,-1 1 1,1-1-1,3 4 0,11 5-3947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18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4457,'0'0'6065,"111"0"-5857,-52 0-88,32-7-120,-12 0-424,-15 4-3953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19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3345,'0'0'4803,"1"5"-4345,4 11-286,1 0 0,0-1 1,1 1-1,1-1 0,11 15 0,-12-19-152,1 0 1,0 0-1,0-1 0,1-1 0,0 1 0,1-2 1,18 14-1,-21-19-31,0-1-1,0 0 1,0-1 0,0 1 0,1-1-1,-1-1 1,0 0 0,1 0 0,-1 0 0,0-1-1,12-2 1,-17 3 15,0-1 0,-1 0-1,1 0 1,-1 0 0,1 0 0,-1 0-1,1 0 1,-1 0 0,0 0 0,0-1-1,0 1 1,1 0 0,-1-1 0,0 1-1,-1-1 1,1 1 0,0-1 0,0 1-1,-1-1 1,1 0 0,-1 1 0,1-1-1,-1 0 1,0 0 0,1-2 0,1-53 132,-3 42-122,1 8-19,0-1 1,0 1-1,-1 0 0,0 0 0,0-1 0,-1 1 1,0 0-1,-5-11 0,5 14-2,-1 0-1,1 0 1,-1 0-1,0 0 0,-1 1 1,1-1-1,0 1 1,-1 0-1,0 0 1,0 0-1,0 0 1,0 1-1,0 0 1,-6-3-1,1 2-88,0 0 1,0 0-1,-1 1 0,1 0 1,-1 0-1,1 1 0,-1 0 1,1 1-1,-1 0 1,-14 3-1,21-3 41,1 1 0,0-1 0,0 1 0,0 0 1,0 0-1,0 0 0,0 0 0,0 0 0,0 0 0,0 0 0,0 1 0,0-1 1,1 1-1,-1 0 0,1-1 0,-1 1 0,1 0 0,0 0 0,0 0 0,-2 2 1,-13 42-2004,16-46 2041,-5 27-2301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19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0 5065,'0'0'6028,"-7"8"-5847,-4 5-102,1 0 1,0 1-1,2 0 0,-1 0 0,2 1 0,-10 24 0,3 8 26,1 0 0,3 1 0,-6 56-1,5 146-200,12-211-239,1 0-1,2-1 1,1 0 0,2 0 0,2 0 0,2-1 0,17 43 0,8 13-3582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5 475 4657,'0'0'5324,"0"-11"-5123,-1-4-133,-3-83 191,4 82-248,1 0-1,1 0 1,0 0 0,8-27-1,10-12 6,53-100-1,-72 153-21,0-1 0,0 1-1,0-1 1,1 1 0,-1 0 0,1 0 0,0 0 0,0 0-1,0 0 1,0 0 0,0 1 0,0-1 0,0 0 0,0 1-1,4-2 1,-1 21-320,10 112 276,-10-73 73,2 0 0,3 0 0,20 64 0,-23-97-20,-6-17-5,1 0-1,0 0 0,0-1 1,1 1-1,-1-1 0,1 0 0,1 1 1,-1-2-1,8 10 0,-11-15 4,0 0 1,1 1-1,-1-1 0,0 0 0,0 0 1,1 0-1,-1 0 0,0 1 0,0-1 1,1 0-1,-1 0 0,0 0 0,1 0 1,-1 0-1,0 0 0,1 0 0,-1 0 1,0 0-1,1 0 0,-1 0 0,0 0 1,1 0-1,-1 0 0,0 0 0,1 0 1,-1 0-1,0 0 0,0-1 0,1 1 1,-1 0-1,0 0 0,1 0 0,-1 0 1,0-1-1,0 1 0,0 0 0,1 0 1,-1-1-1,0 1 0,0 0 0,0 0 1,1-1-1,-1 1 0,0 0 0,0-1 1,0 1-1,0 0 0,0 0 0,0-1 1,0 1-1,0 0 0,1-1 0,-1 1 1,0 0-1,0-1 0,-1 1 0,1 0 1,0-1-1,0 1 0,0 0 0,0-1 1,0 1-1,0-1 0,0-25 63,0 23-81,-1-73-28,3-106 0,0 146 38,2 1 0,16-69 0,-20 102 3,1 1-1,-1-1 1,1 0 0,0 0-1,0 0 1,-1 0-1,1 1 1,0-1 0,1 0-1,-1 1 1,0-1-1,2-1 1,-2 3-6,-1-1-1,1 1 1,-1 0-1,1-1 1,-1 1 0,1 0-1,0-1 1,-1 1-1,1 0 1,0 0-1,-1 0 1,1 0 0,0 0-1,-1 0 1,1 0-1,0 0 1,0 0 0,-1 0-1,1 0 1,0 0-1,-1 0 1,2 1 0,0 0-8,1 1 1,-1-1 0,0 1 0,0-1-1,0 1 1,0 0 0,-1 0 0,1 0 0,0 0-1,-1 0 1,1 0 0,-1 0 0,0 1 0,2 2-1,9 32-16,0 1 0,-3 0 0,-1 1 1,-2 0-1,2 50 0,3 18 15,-10-104 14,5 26-3,-6-28 6,0 0 0,1-1 0,-1 1 0,0 0 0,0-1 0,1 1 0,-1-1 0,0 1 0,1-1-1,-1 1 1,0-1 0,1 1 0,-1-1 0,1 1 0,-1-1 0,1 1 0,-1-1 0,1 1 0,-1-1 0,1 0-1,-1 1 1,1-1 0,0 0 0,-1 0 0,1 0 0,-1 1 0,1-1 0,0 0 0,-1 0 0,1 0-1,0 0 1,-1 0 0,1 0 0,0 0 0,-1 0 0,1 0 0,0 0 0,-1-1 0,2 1 0,-1-1 3,0-1 1,0 1 0,0-1 0,0 1 0,0-1 0,0 1-1,0-1 1,-1 1 0,1-1 0,-1 0 0,1 1 0,-1-1-1,0 0 1,1 0 0,-1 1 0,0-4 0,1-3-1,50-345-392,-50 342 384,-1 4-77,2 16 3,0 2 77,11 82-66,-6-42 296,19 78 1,-21-113-627,0-1 0,0 0 1,2-1-1,0 0 0,0 0 1,1 0-1,1-1 0,1 0 0,14 16 1,5-2-2605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1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4065,'0'0'5669,"0"-16"-5642,0-71-26,1 86-5,-1 0-1,0 0 1,1 0-1,-1 0 1,1 0-1,-1 0 1,1 0-1,-1 1 1,1-1-1,0 0 1,-1 0-1,1 0 1,0 1-1,0-1 1,0 0-1,-1 1 1,1-1-1,0 1 1,0-1-1,0 1 1,0 0-1,0-1 1,0 1-1,0 0 1,0-1-1,0 1 1,0 0-1,0 0 1,0 0-1,0 0 1,0 0-1,0 0 1,0 0-1,2 1 1,-1-1-6,0 0 1,0 0-1,0 0 1,0 0-1,0 1 0,0-1 1,0 1-1,0-1 1,0 1-1,0 0 1,0 0-1,-1 0 1,1 0-1,0 0 1,0 0-1,-1 0 0,1 1 1,2 2-1,0 4-12,0 0-1,-1 0 0,0 0 0,0 1 1,-1-1-1,0 1 0,0-1 0,0 13 1,-1 78-345,-2-69-991,3 38 0,2-38-625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1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4905,'0'0'5297,"84"15"-5193,-61-15-96,5 3 40,-4 1-48,0-1-256,-1 1-232,-3-4-368,0 3-664,0 5-281,-12-8-71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2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3649,'-15'175'960,"19"-175"504,19 7 129,13-7-609,8 0-312,3 0-264,9 0-272,11-11-136,-12 1-312,-15 6-2345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3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4849,'0'0'2754,"10"-1"-2633,-4 0-114,-5 0 1,1 0-1,0 1 1,-1-1 0,1 1-1,0-1 1,-1 1 0,1 0-1,0 0 1,0 0 0,-1 0-1,1 0 1,0 0 0,0 0 0,-1 1-1,1-1 1,0 1 0,-1-1-1,1 1 1,0-1 0,-1 1-1,1 0 1,-1 0 0,1 0-1,-1 0 1,1 0 0,-1 0-1,0 0 1,1 1 0,-1-1 0,0 0-1,0 1 1,0-1 0,0 1-1,0-1 1,-1 1 0,1-1-1,1 4 1,5 19 108,-1 1 1,-1 0-1,-2 0 1,2 29-1,-6 105 91,0-68-66,0-66-134,0-18-3,1 1 0,0-1-1,0 0 1,2 12 0,-2-19 5,0 0 0,0 1 0,0-1 0,0 0 1,0 1-1,0-1 0,0 0 0,0 1 0,0-1 0,0 0 0,0 0 0,0 1 0,0-1 0,0 0 0,0 0 0,1 1 0,-1-1 0,0 0 0,0 1 0,0-1 0,0 0 0,1 0 0,-1 0 1,0 1-1,0-1 0,0 0 0,1 0 0,-1 0 0,0 1 0,0-1 0,1 0 0,-1 0 0,0 0 0,0 0 0,1 0 0,-1 0 0,0 0 0,1 0 0,-1 0 0,0 0 0,1 0 0,-1 0 1,0 0-1,0 0 0,1 0 0,-1 0 0,0 0 0,1 0 0,-1 0 0,0 0 0,0 0 0,1 0 0,-1 0 0,0-1 0,0 1 0,1 0 0,-1 0 0,0 0 0,0 0 0,1-1 0,-1 1 1,0 0-1,0-1 0,11-17 482,9-54-490,-3 0 1,-4 0-1,-3-2 0,2-99 1,-12 172 50,0 12-234,7 46 175,1 0 0,4-1-1,1 0 1,38 94-1,-48-142-58,1-1 1,0 0-1,0 0 0,1 0 1,0 0-1,7 7 0,-10-12 48,-1 0 0,1-1 0,-1 1 0,1-1 0,0 0 0,0 0-1,0 1 1,-1-1 0,1 0 0,0 0 0,0-1 0,1 1 0,-1 0 0,0-1-1,0 1 1,0-1 0,0 0 0,0 0 0,1 0 0,-1 0 0,0 0-1,0 0 1,0 0 0,0-1 0,1 1 0,-1-1 0,0 1 0,3-3 0,-3 2 6,0-1 1,0 1 0,-1-1 0,1 1 0,-1-1 0,1 0 0,-1 0 0,1 0-1,-1 0 1,0 0 0,0 0 0,0 0 0,0 0 0,0 0 0,0-5 0,8-39-26,-8 33 38,6-41 161,-2-107 0,-5 131 140,0 28-42,0 14-59,0 16-260,7 146 172,-5-156-297,2 1 0,0 0 0,1-1 0,0 1-1,2-2 1,0 1 0,11 19 0,9 7-1954,-6-10-842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3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1528,'0'0'6203,"19"0"-6063,57 0-112,-74 0-27,0 0-1,-1 0 1,1 0-1,0 0 1,-1 0-1,1 0 1,-1 0 0,1 0-1,0 1 1,-1-1-1,1 1 1,-1-1-1,1 1 1,-1 0 0,1-1-1,-1 1 1,0 0-1,1 0 1,-1 0-1,0 0 1,0 0 0,1 0-1,-1 1 1,0-1-1,0 0 1,1 3-1,-1-1-7,0 0 0,-1 1-1,1-1 1,-1 0-1,0 0 1,0 1-1,0-1 1,0 0-1,-2 5 1,1 8-75,1-10 63,0 1 1,-1 0 0,0 0 0,0-1-1,0 1 1,-1 0 0,0-1-1,0 1 1,-5 7 0,1-3 21,-1 0 0,-1 0 0,-16 17 0,21-25 13,1 0 1,-1 0-1,1 0 0,0 0 1,0 0-1,0 1 0,0-1 1,0 1-1,1-1 0,-1 1 1,0 5-1,2-8 71,0 1 109,0-2-182,0 0 0,0 0 0,0 1 0,0-1 0,0 0 0,0 0 0,-1 0 0,1 0 0,0 0 0,0 1 0,0-1 1,0 0-1,0 0 0,0 0 0,0 0 0,0 0 0,0 1 0,0-1 0,1 0 0,-1 0 0,0 0 0,0 0 0,0 0 0,0 1 0,0-1 0,0 0 0,0 0 0,0 0 0,0 0 0,0 0 0,0 0 0,1 1 0,-1-1 0,0 0 0,0 0 0,0 0 0,0 0 0,0 0 0,0 0 0,1 0 1,-1 0-1,0 0 0,0 0 0,0 0 0,0 0 0,0 0 0,1 0 0,-1 0 0,0 0 0,0 0 0,59 1 103,-16 1-996,0-3-1,61-8 0,-67 2-2923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3993,'0'0'6463,"16"-7"-5789,10 8-439,1 2 0,46 10 0,18 3-1142,-32-10-2227,-38-6 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4065,'0'0'4764,"27"-6"-4428,83-18-191,-74 19-101,-35 5-42,-1 0-1,0 0 0,0 0 1,1 0-1,-1 0 1,0 1-1,0-1 0,1 0 1,-1 0-1,0 0 1,0 0-1,1 1 0,-1-1 1,0 0-1,0 0 1,0 0-1,1 1 0,-1-1 1,0 0-1,0 0 1,0 1-1,0-1 0,0 0 1,1 0-1,-1 1 1,0-1-1,0 0 0,0 1 1,0-1-1,0 0 1,0 0-1,0 1 1,0-1-1,0 0 0,0 1 1,0-1-1,0 0 1,0 0-1,0 1 0,-1-1 1,1 3-3,0 1 3,-1 0 0,0 0 0,1 0 0,-2 0 1,1-1-1,0 1 0,-1-1 0,1 1 0,-1-1 0,0 1 0,-1-1 0,-3 5 0,-41 42 48,11-11-32,35-39-15,-26 40-11,26-38 22,0-1 0,0 1 0,0 0 0,0 0 0,1 0-1,-1 0 1,1 0 0,-1 1 0,1-1 0,-1 0 0,1 0 0,0 0 0,0 0 0,0 0-1,1 0 1,-1 1 0,0-1 0,1 0 0,-1 0 0,2 2 0,-1-3-7,0 0 0,-1 0 0,1 0 0,0 0 0,0-1 0,0 1 1,0 0-1,1-1 0,-1 1 0,0-1 0,0 1 0,0-1 0,0 1 0,1-1 1,-1 0-1,0 0 0,0 1 0,2-1 0,28 0 18,-21 0-19,29 0-84,-16 1-441,0-1 0,0-1 0,45-7 1,-27-5-2967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4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3745,'0'0'6681,"130"15"-6425,-86-15-144,3 0-112,21 3-104,-13 4-856,-7-7-3889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7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1 426 696,'0'0'8673,"0"-13"-7461,0-16-1184,1-1 0,1 1 1,1 0-1,1 0 0,2 1 0,10-30 0,22-38-31,-33 86 2,1-1 0,0 1 0,0 0 0,1 1 1,0-1-1,12-11 0,-18 20-2,-1 1-1,0 0 1,0 0 0,0-1 0,1 1-1,-1 0 1,0 0 0,0 0 0,1 0 0,-1-1-1,0 1 1,0 0 0,1 0 0,-1 0-1,0 0 1,0 0 0,1 0 0,-1 0-1,0 0 1,1 0 0,-1 0 0,0 0-1,0 0 1,1 0 0,-1 0 0,0 0-1,1 0 1,-1 0 0,0 0 0,0 0-1,1 0 1,-1 0 0,0 0 0,1 1-1,-1-1 1,0 0 0,0 0 0,0 0-1,1 0 1,-1 1 0,0-1 0,0 0-1,0 0 1,1 1 0,-1-1 0,0 0-1,0 0 1,0 1 0,0-1 0,0 0-1,1 1 1,3 16-87,4 82 88,-6 156 0,-4-123 17,3-47-15,-1-84-4,0-1 0,0 1 1,0-1-1,0 1 0,1 0 0,-1-1 1,0 1-1,1-1 0,-1 1 0,0-1 0,1 1 1,-1-1-1,1 1 0,-1-1 0,0 0 1,1 1-1,-1-1 0,1 0 0,-1 1 0,1-1 1,0 0-1,-1 0 0,1 1 0,-1-1 1,1 0-1,-1 0 0,1 0 0,0 0 0,-1 0 1,1 0-1,-1 0 0,1 0 0,0 0 1,-1 0-1,1 0 0,0 0 0,1 0 4,-1-1-1,0 1 0,1 0 1,-1-1-1,0 1 1,0-1-1,1 1 0,-1-1 1,0 0-1,0 1 1,0-1-1,0 0 0,0 0 1,0 0-1,0 0 0,0 0 1,1-1-1,16-35-1,-1-1 1,-3 0-1,14-55 0,-15 50-84,-3 12 15,8-28-270,17-96-1,-35 154 334,0 0-1,0 0 0,0 1 1,0-1-1,0 0 0,0 0 1,1 0-1,-1 0 0,0 0 1,0 0-1,1 1 0,-1-1 1,1 0-1,-1 0 0,0 1 1,1-1-1,-1 0 0,1 0 1,0 1-1,-1-1 0,1 0 0,1 0 1,-1 2-4,-1-1 0,1 1 0,0 0-1,0-1 1,0 1 0,0 0 0,-1 0 0,1 0 0,0 0 0,-1 0 0,1 0 0,-1 0 0,1 0 0,-1 0-1,0 0 1,1 0 0,-1 0 0,0 0 0,0 0 0,1 2 0,55 221 22,-29-110 9,-26-108-21,1 1 0,0-1 0,1 1 0,-1-1 1,1 0-1,6 10 0,-8-15-1,0 0 0,-1-1 0,1 1 0,0 0 0,0 0 0,-1-1 0,1 1 0,0 0 0,0-1 0,0 1 1,0 0-1,0-1 0,0 0 0,0 1 0,0-1 0,0 0 0,0 1 0,0-1 0,2 0 0,-1 0 0,-1 0 0,1-1 0,-1 1 0,1-1-1,-1 1 1,1-1 0,-1 0 0,1 0 0,-1 0-1,0 1 1,1-1 0,-1 0 0,0-1 0,0 1-1,0 0 1,0 0 0,2-2 0,8-13-8,0 0-1,-1-1 1,0 0-1,-2 0 1,12-32 0,23-97-218,-38 125 167,-1 1 0,0-1 0,0-33 1,-4 52 94,-1 7-20,-10 48-73,4 1 0,1 0 0,3 0-1,4 59 1,-1-101-382,1 0 0,0 1 0,1-1 0,0 0 0,1 0 0,1 0 0,-1 0 0,12 21 0,13 10-3751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8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2593,'0'0'3003,"10"0"-2600,-3 0-337,8 0 213,0 0 1,22 4-1,-33-3-255,0 0-1,0 0 0,0 0 1,0 0-1,0 1 1,0 0-1,0 0 1,0 0-1,-1 0 1,1 0-1,-1 1 1,1-1-1,-1 1 0,6 6 1,-8-7-35,0 1 0,0-1 0,0 0 0,0 0 0,0 1 0,-1-1 0,1 1 0,-1-1 0,1 0-1,-1 1 1,0-1 0,0 1 0,0-1 0,0 1 0,0-1 0,-1 1 0,1-1 0,-2 3 0,1 0-24,0 0 0,-1-1 0,0 0 0,0 1 0,0-1 0,0 0 0,-1 0 0,-3 4-1,-10 9-125,-30 24-1,15-15 76,30-25 57,11-1 21,1 0 92,0 0 0,0 0-1,0 1 1,-1 0 0,18 5-1,-24-4-74,-1-1 0,0 1 0,1-1-1,-1 1 1,0 0 0,0 0 0,0 1 0,-1-1-1,1 1 1,0-1 0,-1 1 0,0 0 0,0 0-1,0 0 1,0 0 0,0 0 0,0 0 0,-1 0-1,1 1 1,-1-1 0,1 4 0,0 4 27,-1-1-1,1 0 1,-2 1 0,0 19 0,-1-10 181,1-18-194,0 1 0,0-1 1,-1 0-1,0 0 0,1 1 0,-1-1 1,0 0-1,0 0 0,0 0 1,0 0-1,0 0 0,-1 0 0,1 0 1,-1 0-1,1 0 0,-1-1 0,0 1 1,1-1-1,-1 1 0,0-1 0,0 1 1,0-1-1,0 0 0,0 0 0,-1 0 1,1 0-1,0-1 0,0 1 0,-1-1 1,-2 1-1,-8 2 42,0-1 1,-1-1-1,-24 1 1,37-2-131,0 0 1,0 0-1,0 0 1,0 0-1,0 0 1,0 0-1,-1 0 1,1-1-1,0 1 1,0 0-1,0 0 1,0-1-1,0 1 1,0-1-1,0 1 1,0-1-1,0 1 1,0-1-1,0 0 1,0 1-1,0-1 1,1 0 0,-1 0-1,0 0 1,0 0-1,1 0 1,-1-1-1,-8-20-2358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31 264,'0'0'5564,"-6"-5"-4457,-18-14-114,13 12 2651,27 10-3157,293-3-3023,-308-1 2458,-1 1-1,1 0 0,-1 0 1,1 0-1,-1 0 0,1 0 1,-1 0-1,1 0 0,-1 0 1,1 0-1,-1 1 0,1-1 1,-1 0-1,1 0 0,-1 0 1,1 0-1,-1 1 0,0-1 1,1 0-1,-1 1 0,1-1 1,-1 0-1,0 0 0,1 1 1,-1-1-1,0 1 0,1-1 1,-1 0-1,0 1 0,0-1 1,1 1-1,-1-1 0,0 1 1,0-1-1,0 1 0,0-1 1,1 1-1,-1-1 0,0 1 1,0-1-1,0 1 0,0-1 1,0 1-1,0-1 0,0 1 1,-1-1-1,1 0 0,0 1 1,0-1-1,0 2 0,-1 4-1335,1 4-851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29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87 0 2457</inkml:trace>
  <inkml:trace contextRef="#ctx0" brushRef="#br0" timeOffset="1">87 0 2457,'-87'136'6353,"91"-136"-5713,16 0-400,4 0-64,15 0-40,5 0-32,7 0-104,29 0-256,-13 0-960,-12 0-2889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30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0 125 4017,'0'0'4996,"11"-18"-4974,33-57-2,-43 73-17,0 0 0,1-1 0,-1 1-1,1 0 1,-1 1 0,1-1 0,0 0 0,0 0-1,0 1 1,0-1 0,0 1 0,0-1 0,0 1-1,0 0 1,0 0 0,1 0 0,-1 0 0,0 0-1,1 1 1,-1-1 0,1 1 0,-1-1 0,1 1-1,-1 0 1,1 0 0,-1 0 0,1 0 0,-1 1-1,1-1 1,-1 1 0,1-1 0,-1 1 0,3 1-1,-4-2 1,0 1-1,1 0 1,-1-1 0,0 1 0,1 0 0,-1 0 0,0 0 0,0 0 0,1 0-1,-1 1 1,0-1 0,0 0 0,0 0 0,-1 1 0,1-1 0,0 0-1,0 1 1,-1-1 0,2 3 0,7 34 42,-8-31-39,6 47 62,-3 0 0,-2 0 0,-7 72 0,-3-40-53,8-84-47,17-58-260,0 12 348,-2-2 0,-3 0 0,-1 0 0,-2-1 0,-2 0 0,1-59 0,-8 105-12,1 5-179,17 66 102,12 91-1,-8-38-228,-22-122 247,0 0 0,0 0 0,0 0-1,0 0 1,0 0 0,1 0 0,-1 0 0,0 0 0,1 0 0,-1 0 0,1 0 0,-1 0 0,1 0 0,-1 0 0,1-1 0,-1 1 0,1 0 0,0 0 0,-1-1 0,1 1 0,0-1 0,0 1 0,1 0 0,-1-1 2,0 0-1,0 0 1,0 0 0,0 0 0,-1 0 0,1-1 0,0 1 0,0 0 0,0-1 0,0 1 0,-1-1-1,1 1 1,0-1 0,0 1 0,-1-1 0,1 1 0,0-1 0,-1 0 0,1 1 0,0-2 0,4-4-7,0-1 0,-1 0 0,0 0 1,4-9-1,54-148 140,-17 40 355,-35 108-152,-10 16-319,0 0 0,1 0 0,-1 0 0,0 0 0,0 0 0,0 0 1,1 0-1,-1 0 0,0 0 0,0 0 0,0 0 0,1 1 0,-1-1 0,0 0 0,0 0 0,0 0 0,1 0 0,-1 0 0,0 0 0,0 1 0,0-1 0,0 0 0,0 0 0,1 0 0,-1 0 0,0 1 0,0-1 0,0 0 0,0 0 0,0 0 0,0 1 0,0-1 0,0 0 0,0 0 0,0 1 0,0-1 0,0 0 0,0 1 0,4 31 36,-4-30-42,3 70-3,5 83 101,-5-134-315,0 0 0,1-1 0,1 0 0,1 0-1,11 23 1,2-10-1491,-3-12-830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31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1592,'0'0'5888,"-2"2"-5568,-2 3-259,-1 0-1,1 1 0,0 0 0,1 0 0,0 0 0,0 0 1,0 1-1,0-1 0,1 1 0,-2 9 0,0 0-30,1 1-1,1-1 1,0 23 0,2-38 335,6 0-325,5-1-25,-1 0-1,1 0 0,-1 0 1,1-1-1,-1-1 0,1 0 1,-1-1-1,0 0 1,20-8-1,-28 10-18,6-3-10,-1 1 0,1-1 0,-1 0 0,0-1 1,0 0-1,-1 0 0,1-1 0,-1 1 0,7-10 0,-11 111 1029,-2 64-3526,0-138-1059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31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0 4137,'0'0'7241,"155"172"-6856,-131-105-105,-9 12-80,-7 6-72,-8 19-72,0 6-56,-19 11-160,-69 79-328,9-29-537,-8-11-3856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35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15 1328,'0'0'5978,"-4"-14"-1954,3 14-4022,0 1 1,1-1-1,-1 1 0,0 0 0,1-1 0,-1 1 0,1 0 0,-1-1 0,1 1 0,-1 0 0,1 0 0,0 0 0,-1 0 0,1-1 0,0 1 0,0 0 0,-1 0 0,1 0 0,0 0 0,0 0 0,0 0 0,0 0 0,0-1 1,0 1-1,0 0 0,1 0 0,-1 0 0,0 1 0,1 1 2,7 546-210,-16-475-225,0-1-4433,8-66 2756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36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4201,'0'0'5649,"0"-5"-5287,0 6-284,11 471 352,-10-443-470,0 0-204,7 107-1018,-5-115-1222,12 43-1,-11-48-1200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2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6569,'0'0'4937,"39"217"-4440,-39-124-137,0 14-176,-12 7-88,-23 10-96,-37 51-504,5-29-473,4-21-1351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36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1504,'0'0'6906,"63"-7"-6674,-35 7-96,4 0-128,11 14-8,33 7-856,-13-10-1073,0 3-967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38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0 182 624,'0'0'9924,"1"-15"-9746,27-25-17,-5 8-151,37-62-198,-57 150-335,-1 144 896,0 1-4253,-2-192 770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4:40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1 3649,'0'0'5234,"-6"0"-5083,2 1-115,1 1-1,-1-1 1,0 1 0,1-1 0,0 1-1,-1 0 1,1 1 0,0-1 0,0 0-1,0 1 1,0 0 0,1-1 0,-1 1 0,1 0-1,-1 0 1,1 1 0,0-1 0,-2 5-1,-9 17 277,-16 39 0,15-32-135,-3 11-98,1-1-1,1 2 1,-15 86-1,21-62-83,-2 133 0,11-157 4,-1 8-37,7 54 1,-4-87-67,2 0-1,0 0 1,1-1 0,0 0 0,2 0 0,13 27 0,10 7-1321,42 55 0,-24-47-1393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49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66 832,'0'0'2249,"0"-3"-2040,0 2-220,0 1 1,0-1-1,0 0 0,0 1 1,0-1-1,0 1 0,0-1 1,0 1-1,0-1 0,0 1 1,0-1-1,0 1 1,-1-1-1,1 1 0,0-1 1,0 1-1,-1-1 0,1 1 1,0-1-1,-1 1 0,1-1 1,-1 0-1,-6-1 1029,-6 2 4144,81-14-4736,55 8-355,106-13-40,-202 16-119,-7 0-189,0 1 1,0 1 0,28 2-1,-48 36-110,-2-11 392,0 1-1,-10 35 0,0 8 3,3 71 6,1-15 1,6-114-19,0 0-1,-1 0 1,-1 0-1,0 0 1,0 0-1,-1-1 1,-1 0-1,0 0 1,0 0-1,-1-1 1,0 0-1,-1 0 1,-13 12-1,15-16 9,0 0 0,-1-1-1,1 1 1,-1-1-1,-1-1 1,1 1-1,-1-1 1,0-1 0,0 0-1,0 0 1,0 0-1,0-1 1,-1 0-1,1 0 1,-1-1 0,1-1-1,-1 1 1,1-1-1,-1-1 1,-11-1-1,13 0 60,0 0 0,1-1-1,-1 0 1,1 0-1,-1-1 1,1 1 0,-7-7-1,-15-7 115,7 5-134,1 0 1,0-1 0,-22-18-1,66 37-5012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49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 3225,'0'0'4265,"147"-54"-4265,-111 54-176,27 0-705,-12 8-487,-3-1-520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0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3 188 3025,'0'0'5560,"-1"-7"-5475,0 4-55,1 0 0,0 0 1,-1-1-1,2 1 0,-1 0 1,0-1-1,1 1 0,-1 0 0,1 0 1,0 0-1,0-1 0,0 1 0,2-3 1,2-3 30,0 1 1,1-1 0,12-13 0,-11 13-62,1 0 0,1 0 0,-1 1 1,1 0-1,1 1 0,0 0 1,0 1-1,0-1 0,22-8 0,-31 15-41,-1 0 0,1 0 0,0 0 0,-1 0 0,1 1-1,-1-1 1,1 0 0,0 0 0,-1 1 0,1-1 0,-1 0-1,1 0 1,-1 1 0,1-1 0,-1 1 0,1-1 0,-1 0 0,1 1-1,-1-1 1,1 1 0,-1-1 0,0 1 0,1-1 0,-1 1-1,0 0 1,0-1 0,1 1 0,-1-1 0,0 1 0,0 0 0,0-1-1,0 1 1,0-1 0,0 1 0,0 0 0,0-1 0,0 1-1,0 0 1,0-1 0,0 2 0,0 38 204,-1-29-276,1 163-358,0-174 410,1 1 0,-1 0 1,0-1-1,0 1 0,0 0 1,1-1-1,-1 1 0,0 0 1,1-1-1,-1 1 0,1-1 0,-1 1 1,1-1-1,-1 1 0,1-1 1,-1 1-1,1-1 0,-1 1 0,1-1 1,0 0-1,-1 1 0,1-1 1,-1 0-1,1 0 0,0 1 1,0-1-1,-1 0 0,1 0 0,0 0 1,0 0-1,25 2-1452,-24-2 1270,18 0-1914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0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3569,'0'0'2944,"-4"0"-3152,20 22 184,16 10-608,-5-7-880,-3-4-2401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1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3473,'0'0'6281,"-8"0"-6209,8 14-64,0 18 72,0 15 80,0-1-160,0 11-48,0-3-440,0 3-728,0 0-529,0-11-239,0-14-809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2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 1856,'0'0'3637,"0"17"-3291,0 2-272,9 240 657,0-190-622,13 194 278,-23-262-346,0 0-1,0-1 1,-1 1-1,1-1 1,0 1-1,0-1 1,-1 0-1,1 1 1,0-1-1,0 0 1,-1 0-1,1 0 1,0 0-1,-1 0 1,1 0-1,0 0 1,-2-1-1,-1 1 21,-127 0 660,131-1-722,0 1-1,-1 0 1,1-1-1,-1 1 0,1-1 1,0 1-1,-1-1 1,1 1-1,0-1 1,-1 1-1,1-1 1,0 1-1,0-1 1,0 1-1,-1-1 1,1 0-1,0 1 1,0-1-1,0 1 0,0-1 1,0 0-1,0 1 1,0-1-1,0 1 1,0-1-1,0 1 1,1-1-1,-1-1 1,8-23-1090,35-31-1921,-22 25 812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2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4233,'0'0'4609,"27"-14"-8098,-3 14 1001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0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4017,'0'0'6307,"0"-9"-5651,0 6-635,1-1 1,-1 1-1,1 0 1,0 0-1,0 0 1,0 0-1,0 0 1,0 0-1,1 0 1,0 0-1,-1 0 1,1 0-1,3-2 1,34-35-16,-17 19 11,35-42-11,-26 27-144,2 2-1,50-41 0,-83 75 115,0 0 0,1-1-1,-1 1 1,0 0-1,1-1 1,-1 1 0,0 0-1,1 0 1,-1-1 0,1 1-1,-1 0 1,0 0 0,1 0-1,-1 0 1,1-1-1,-1 1 1,0 0 0,1 0-1,-1 0 1,1 0 0,-1 0-1,1 0 1,-1 0-1,0 0 1,1 0 0,-1 0-1,1 1 1,-1-1 0,1 0-1,-1 0 1,0 0 0,1 0-1,-1 1 1,1-1-1,3 16-108,-8 24 270,-35 105 138,27-110-296,2 1 1,1 0-1,2 1 0,-3 41 1,9 54-3373,2-125 813,6-5-1392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4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9 396 624,'0'0'8175,"-3"-5"-7997,2 2-169,0 1 0,0-1 0,1 1 0,-1-1 0,0 1 0,1-1 0,0 1 1,0-1-1,0 1 0,0-1 0,0 0 0,0 1 0,0-1 0,2-2 1,0-3 20,1 1 1,0-1-1,1 1 0,6-10 1,9-13 74,101-176 133,-85 145-237,-32 56 23,-2 5-76,-1 391-431,0-384 489,0 0-1,0 0 1,1 0-1,0 0 1,0 0-1,1 0 0,0 0 1,3 8-1,-4-13-21,1 0 1,-1 0-1,0 0 0,0 0 0,1 0 0,-1 0 0,1-1 0,0 1 1,-1-1-1,1 1 0,0-1 0,0 0 0,0 0 0,0 1 1,0-1-1,0-1 0,1 1 0,-1 0 0,0 0 0,0-1 0,0 1 1,1-1-1,-1 0 0,0 0 0,1 0 0,-1 0 0,0 0 0,4-1 1,-3 0 25,-1 1 0,1-1 0,-1 0 0,1-1 1,-1 1-1,0 0 0,0-1 0,0 1 0,1-1 1,-1 0-1,-1 0 0,1 1 0,0-1 0,0 0 1,-1-1-1,1 1 0,-1 0 0,2-5 0,22-48 207,-23 49-213,5-18 4,-1-1 0,-1 0 0,-1 1 1,-1-2-1,-1 1 0,-2-28 0,5-57-45,-5 109 30,0-1-1,0 1 1,0-1-1,0 1 1,0-1-1,1 1 1,-1 0-1,0-1 1,1 1-1,0 0 1,-1-1-1,1 1 1,0 0-1,1-2 1,-2 3-7,0 0 0,1 0 0,-1 0 1,0 0-1,1 0 0,-1 0 1,1 0-1,-1 0 0,0 0 0,1 0 1,-1 0-1,0 0 0,1 0 1,-1 0-1,0 0 0,1 1 1,-1-1-1,0 0 0,1 0 0,-1 0 1,0 1-1,1-1 0,-1 0 1,0 0-1,0 1 0,1-1 0,-1 0 1,0 1-1,0-1 0,0 0 1,1 1-1,-1 0 0,19 41-249,15 91 472,-23-81-176,27 73 0,-37-123-47,-1 0 1,1 0 0,0 0-1,0 1 1,0-1-1,0 0 1,0 0 0,0 0-1,1-1 1,-1 1 0,1 0-1,-1 0 1,1-1-1,0 1 1,-1-1 0,1 1-1,0-1 1,0 0-1,0 0 1,0 0 0,0 0-1,0 0 1,1 0-1,-1-1 1,0 1 0,0-1-1,1 1 1,-1-1-1,0 0 1,0 0 0,1 0-1,-1 0 1,0 0-1,1 0 1,-1-1 0,3 0-1,0-1-5,0 0-1,0-1 0,0 1 1,0-1-1,0 0 0,0-1 1,-1 1-1,1-1 0,-1 0 1,0 0-1,0 0 0,-1 0 1,5-7-1,8-15 59,-2-1 0,0 0-1,-2-1 1,0-1 0,-2 0 0,-2 0 0,0-1-1,-2 0 1,-2 0 0,0 0 0,-1-39-1,-3 66-68,0 14-186,-8 340 224,8-345-5,0 0 0,0 0 0,1 0 0,0 0 1,1-1-1,-1 1 0,1 0 0,0-1 0,0 1 1,4 7-1,-4-11-22,0 1 1,-1-1-1,1 0 0,0 1 1,0-1-1,1 0 0,-1 0 1,0 0-1,1-1 0,-1 1 1,1 0-1,-1-1 1,1 0-1,0 0 0,-1 1 1,1-2-1,0 1 0,0 0 1,0 0-1,0-1 1,0 0-1,4 1 0,15-1-339,-17 1 327,-1 0-1,0-1 0,0 1 1,1-1-1,-1 0 0,0-1 1,1 1-1,-1-1 0,0 0 1,0 0-1,0 0 0,1-1 1,-1 1-1,-1-1 0,1 0 1,7-4-1,-1-5 100,-1-1 1,0 0-1,-1 0 0,0 0 1,-1-1-1,0 0 0,-1-1 1,-1 0-1,0 0 0,-1 0 1,0 0-1,1-17 0,-5 65 36,6 47 0,-4-69-99,0 0 0,1 0 0,0-1 0,1 0 0,0 1 0,1-1 0,10 16 0,-12-23-73,0 0-1,0-1 0,1 1 1,-1-1-1,1 0 0,0 0 1,0 0-1,0-1 0,1 1 1,-1-1-1,1 0 1,-1 0-1,1-1 0,-1 1 1,1-1-1,0 0 0,0-1 1,0 1-1,7-1 0,-3 1-243,0-1 0,0 0 0,0-1 0,0 0 0,0-1 0,-1 0 0,1 0 0,-1-1 0,14-5 0,11-15-2499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4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4793,'0'0'5417,"23"-15"-6289,33 33-112,-1 4-1953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6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4097,'0'0'5609,"4"-5"-5454,-2 2-123,0 0 1,1 0 0,-1 0-1,1 1 1,-1-1-1,1 1 1,0 0 0,0-1-1,0 1 1,1 1 0,-1-1-1,0 0 1,1 1-1,-1 0 1,1 0 0,-1 0-1,1 0 1,-1 0-1,1 1 1,0-1 0,6 1-1,71-1-196,52 0-1619,-47 11-2443,-69-7 2398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6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2737,'0'0'5161,"68"-14"-4873,-45 10-288,9 4-120,0-4-392,19 1-817,-7 3-623,-9-7-993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6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0 4649,'0'0'3153,"36"125"-2945,-33-64 48,-3 6-120,0 5-136,0 6-80,-15 4-192,-17 21-680,8-17-777,8-22-1504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7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0 286 2721,'0'0'4911,"2"-25"-4535,8-79-20,-10 96-311,1 0 0,0 0 0,1 0 0,0 1 0,0-1 0,0 0 0,1 1 0,0 0 0,1 0 0,-1 0 0,1 0 0,1 0 1,-1 1-1,1 0 0,1 0 0,8-8 0,-12 11-46,5-5-3,-6 7 1,0 0 0,0 0 0,0-1 0,0 1 0,0 0 0,0 0 0,0 0 0,1 0 0,-1 0 0,0 0 0,1 1 0,-1-1 0,0 0 0,1 1 0,-1-1 0,1 1 0,-1-1 0,1 1 0,-1 0 0,3-1 0,-4 1-120,0 3-386,0 400 353,1-402 151,-1-1 0,0 1 0,0-1 0,0 1 0,0-1 0,1 0 1,-1 1-1,0-1 0,1 1 0,-1-1 0,0 0 0,1 1 0,-1-1 0,0 0 1,1 1-1,-1-1 0,0 0 0,1 1 0,-1-1 0,1 0 0,-1 0 0,1 0 1,-1 1-1,1-1 0,-1 0 0,1 0 0,-1 0 0,1 0 0,-1 0 0,1 0 0,-1 0 1,1 0-1,-1 0 0,1 0 0,0 0 0,20-4-229,-14 1 260,0-1-1,-1 0 1,1 0-1,-1 0 0,0-1 1,0 0-1,0 0 0,5-6 1,40-52 248,-39 46-253,-2 4-6,-2 0 0,0-1 0,0 0 0,-1 0 0,-1-1 0,0 1 0,-1-2 0,-1 1 0,-1 0 0,0-1 0,0 0 0,-2 1 0,0-22 0,-1 35-147,-1 7-620,-6 64 676,3 115 1,4-131 72,0-51-5,0 0-1,0-1 0,0 1 0,1 0 1,-1 0-1,0 0 0,1 0 1,-1 0-1,1 0 0,0 0 0,0 0 1,0-1-1,0 1 0,0 0 0,0-1 1,0 1-1,0 0 0,1-1 1,-1 0-1,0 1 0,1-1 0,-1 0 1,4 2-1,-3-2-7,1 0 0,0 0 0,-1 0 0,1 0 0,0-1-1,-1 0 1,1 1 0,0-1 0,0 0 0,0 0 0,-1 0 0,1-1 0,0 1 0,0-1 0,-1 1 0,1-1 0,5-2 0,1-2 73,-1 0 1,1 0-1,-1 0 1,0-1-1,0-1 1,-1 1 0,0-1-1,8-10 1,51-68 175,-59 75-218,2-2 5,-1 0-1,0-1 0,0 0 1,-2-1-1,1 0 0,-2 0 1,0 0-1,0-1 0,-2 1 1,0-1-1,2-21 0,-21 84-181,5 4-4,2 1 1,-2 58 0,7 34-3005,4-89 778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8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0 3145,'0'0'3215,"-4"23"-2887,-24 142 164,-13 275-285,32-274-184,9-162 8,-1 0 1,1 0 0,0 0-1,-1 0 1,0 0 0,0 0-1,0 0 1,-3 5 0,3-8-11,0 1 1,0-1 0,-1 0-1,1 1 1,-1-1 0,1 0-1,-1 0 1,0 0 0,1 0-1,-1 0 1,0 0 0,0-1-1,1 1 1,-1-1 0,0 1-1,0-1 1,0 1 0,0-1-1,0 0 1,-2 0 0,-2 0 37,-10 2 125,0-1 1,0 0-1,0-1 1,-30-5-1,43 5-136,0-1 0,0 0 0,0 1 0,0-1 0,0 0 0,1-1 0,-1 1 0,0 0 0,1-1 0,-1 0 0,1 1 0,-1-1 0,1 0 0,0 0 0,0 0 0,0-1 0,0 1 0,0 0 0,0-1 0,1 1 0,-1-1 0,1 0 0,0 0 0,-1 1 0,1-1-1,1 0 1,-1 0 0,0 0 0,1 0 0,-1 0 0,1 0 0,0-5 0,0 2-52,1 0 0,-1 0 0,1 0 0,0 0 0,1 0 0,-1 0 0,1 0-1,1 1 1,-1-1 0,1 0 0,0 1 0,0 0 0,6-8 0,4-2-100,0 2 0,0 0 1,18-13-1,6-5-223,81-82-2393,-73 66 182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8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6513,'0'0'905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5:59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1408,'0'0'8794,"134"121"-8378,-90-57-136,-4 7-152,-13 15-32,-11 10-16,-16 11-72,0 14-8,-24-3-88,-63 60-168,4-28-664,-4-22-2025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6:26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9250 422 4417,'0'0'5710,"-32"-7"-3914,26 6-1708,0 0 1,0-1 0,0 0 0,1 0 0,-1 0 0,-10-7 0,-5-1-54,-58-23-3,3 0-144,-125-35-1,123 48 88,-181-39-266,19 24 48,-125-22 170,222 35 63,-231-5 0,154 15-2,-407-2 12,212 10-18,-17 3-503,227 2 443,-181 33-41,118-5 101,-327-17-14,453-12 27,-145-1 12,-780 8-430,271 40 212,605-34 196,-62 6-1,134-8 16,-43 7-6,136-14 4,-47 7-3,1 3 0,-118 39 1,157-40 0,-38 12-6,1 4 0,-96 55 0,149-71-3,1 0 1,1 2-1,0-1 0,1 2 1,0 0-1,1 1 0,1 0 0,-11 21 1,-36 47-26,-28 15 40,42-50 0,-44 64 1,83-105-11,0 0-1,1 1 1,0 0 0,1 0 0,0 0 0,0 0-1,1 0 1,1 1 0,0-1 0,0 1 0,1 0-1,0 18 1,1-14-25,0-1-11,0-1 0,4 24 0,-3-32 33,1 0 0,-1 0 0,1 0 0,0 0 1,0 0-1,1-1 0,-1 1 0,1-1 0,0 1 0,5 5 0,242 235-119,-124-126 178,-82-76-20,26 26-3,2-3 1,102 71-1,-107-93 16,3-3 1,1-3-1,1-3 0,136 44 0,-51-35 161,1-6 0,183 18 1,-44-17-181,-10-22-23,-54-15-5,407-10 87,-116 1-78,-174 7 72,-182-2-55,176-6 0,-272 5-19,119-10 0,244-28-1,-62 17-75,7 0-12,-291 17 74,75-10-4,473-121 14,-336 58-34,-216 57 30,65-23-10,-65 18-236,91-18 0,-90 26-27,93-35-1,-122 33 281,-1-2 0,-2-3 0,0-2 1,-2-2-1,64-50 0,-56 33 2,3-1 9,98-100 0,-145 132-10,0-1 1,-2-1-1,0-1 1,-1 0-1,-1 0 1,-1-1-1,-1-1 1,-1 1-1,-1-2 1,8-32-1,-5-16 57,-2-2 0,-4 1 0,-6-116 0,-3 159-28,-1-1 0,-1 1 0,-2 0 0,0 1-1,-24-51 1,-14-52 140,36 87-161,8 30-44,-1 1-1,0 0 0,-9-23 0,10 35-89,1 0-1,-1-1 1,0 1 0,1 0 0,-1 0 0,0 1 0,0-1 0,0 0 0,0 0-1,0 1 1,0 0 0,0-1 0,0 1 0,0 0 0,0 0 0,0 0-1,0 0 1,0 0 0,0 0 0,0 1 0,-3 0 0,-6-1-1434,-16 0-2386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3937,'0'0'7153,"-8"-7"-7153,16 28-1304,4 8-1697,-8 3-2656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6:27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1594 1256,'-12'-2'10266,"12"0"-10260,1 1-1,-1 0 0,0 0 1,1-1-1,-1 1 0,1 0 1,-1-1-1,1 1 0,0 0 0,-1 0 1,1 0-1,0 0 0,0 0 1,0 0-1,0 0 0,0 0 1,0 0-1,0 0 0,2-1 0,29-16 97,-13 9 23,378-223 222,407-241-1044,-78 12-2194,-242 150-2705,-383 247 3258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6:28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 1696,'0'0'6404,"0"-4"-5558,0-10-187,0 11 344,5 3-1014,4 3 3,1 0 1,0 1-1,-1 0 1,1 0-1,-1 1 1,-1 0 0,1 1-1,-1 0 1,11 10-1,6 2 7,509 422 13,-173-131-21,566 426-3986,-761-604 1499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6:49.06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856 0 120,'-3'0'9405,"-169"206"-8579,15-19-732,-96 108 305,19-21-2816,207-252-1586,18-18 1179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6:49.8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32 120,'0'0'4509,"4"-5"-3806,12-16-58,-12 15 2739,4 13-2956,-3 5-306,0 0 1,0 1 0,-1 0 0,-1 0-1,0 0 1,-1 1 0,1 21-1,2 6 25,19 166 84,-4 314-1,-21-439-225,2 92-515,-1-172 425,0-1 0,0 1 0,1-1 0,-1 1 0,0 0 0,0-1 0,1 1 0,-1-1 0,1 1 0,0 0 0,-1-1 0,1 0 0,0 1 0,0-1-1,0 1 1,0-1 0,0 0 0,0 0 0,2 2 0,-1-1-512,1-1-1,-1-1 1,1 1-1,-1 0 1,1-1-1,-1 1 0,1-1 1,-1 0-1,1 1 1,4-2-1,2 1-2001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6:50.81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 4673,'0'0'6977,"6"0"-6744,103-2-14,-31 0-347,81 8-1,-149-5-75,0 1 1,0 0-1,-1 1 0,15 6 0,-21-8-81,0 0-1,0 0 1,-1 1-1,1-1 1,-1 0-1,1 1 1,-1 0 0,1-1-1,-1 1 1,0 0-1,0 0 1,0 1-1,0-1 1,0 0-1,-1 1 1,1-1-1,-1 1 1,1-1 0,0 4-1,-1 6-3471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6:51.18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1064,'0'0'9914,"20"0"-9682,8 0-136,4 0-88,15 0-8,5 0-224,31 0-816,-12 0-1136,-12 3-2753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6:52.0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6 704,'0'0'9625,"7"-4"-8197,243 2-967,403 11-447,-318 24-316,-9-1-1467,-58-12-5406,-226-19 4485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05.3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0 185 2577,'0'0'8527,"1"-29"-8263,3 5-281,1 0 1,2 1-1,0 0 1,18-38-1,-22 121-802,-3 245-668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06.73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4489,'0'0'8424,"10"0"-8294,792 0-528,-460 0-6730,-332 0 1731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07.7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266 498 4233,'0'0'6216,"-6"-2"-5785,-3-1-336,-1 0 1,0 0 0,1 1-1,-1 1 1,0 0 0,-16 0-1,21 1-93,-1 0 0,0 0 0,1 1 0,-1 0 0,0 0-1,1 0 1,0 1 0,-1 0 0,1 0 0,0 0 0,0 1 0,0 0-1,0-1 1,-4 5 0,1 0-2,0 1-1,0 0 1,1 0-1,1 1 1,0 0-1,0 0 1,0 1-1,1-1 1,0 1-1,-6 20 0,6-10-79,1 1-1,1 0 0,1 0 0,1 36 1,1-55 59,0-1 1,1 1 0,-1 0 0,1 0 0,-1 0-1,1 0 1,0-1 0,0 1 0,0 0-1,0 0 1,0-1 0,0 1 0,0-1-1,0 1 1,1-1 0,-1 0 0,1 1-1,-1-1 1,1 0 0,-1 0 0,1 0-1,0 0 1,0 0 0,-1-1 0,1 1-1,0 0 1,0-1 0,0 1 0,3-1-1,-2 1 10,0 0-1,0-1 0,0 0 0,0 0 0,0 1 0,0-2 1,0 1-1,1 0 0,-1-1 0,0 1 0,0-1 0,-1 0 0,1 0 1,0 0-1,0 0 0,0-1 0,-1 1 0,1-1 0,3-2 1,2-6 23,0 1 1,-1-1 0,0 0 0,-1-1 0,0 0-1,0 0 1,6-19 0,22-89 68,-29 99-75,33-172 2,-25 113-12,32-108 0,-42 177 3,0 1 0,0 0 0,1 0 0,0 0 0,0 0 0,1 1 0,0-1 0,11-12 0,-12 65-633,-14 342 543,8-225-1262,2-96-1184,0-27-151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2897,'0'0'6438,"20"-22"-6279,124-144 4,-134 154-172,-10 11-2,1-1 1,0 1-1,0 0 1,0-1-1,0 1 1,1 0 0,-1 0-1,0-1 1,1 1-1,-1 0 1,0 0-1,1 0 1,-1 1 0,1-1-1,-1 0 1,1 1-1,0-1 1,-1 0 0,1 1-1,3-1 1,-4 1-176,-2 3 169,1-1-1,-1 1 1,1 0-1,0-1 1,0 1-1,0 0 1,0-1-1,1 6 1,0 4 14,-1-2 16,0 0 0,-1 1 0,0-1-1,0 0 1,-1 1 0,0-1-1,-1 0 1,-7 17 0,-2-3 9,2 1 1,0 0-1,1 0 1,2 1-1,1 0 1,1 1 0,-3 51-1,8-77-45,0 0 1,0-1-1,0 1 0,0 0 0,0 0 1,0-1-1,1 1 0,-1 0 0,0 0 1,1-1-1,-1 1 0,0 0 1,1-1-1,-1 1 0,1-1 0,-1 1 1,1 0-1,-1-1 0,1 1 0,0-1 1,-1 1-1,1-1 0,0 0 0,-1 1 1,1-1-1,0 0 0,-1 1 1,1-1-1,1 1 0,26 2-1390,-20-3 762,17 1-1676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08.1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0 168 4353,'0'0'5493,"9"-14"-5292,77-125 330,-82 125-464,-4 13-118,0 20-283,0 38 218,-16 112 1,0-75-2712,5-55-942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09.19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15 2737,'0'0'7090,"-7"-14"-4581,592 35-2894,-560-18 182,158 12-1128,-150-14 149,0-1 0,0-2 0,47-9 0,-31-2-1722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10.22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75 4097,'0'0'5842,"0"-6"-5192,0 3-498,0 5 781,-1 94-977,3 122 185,-1-200-147,1 1 1,1 0-1,0 0 1,2-1-1,0 0 1,1 1-1,1-2 1,0 1-1,16 25 1,-21-41-11,-1 0 1,1 1 0,-1-1-1,1 0 1,0-1-1,0 1 1,0 0 0,0 0-1,0-1 1,0 0-1,1 1 1,-1-1 0,0 0-1,1 0 1,-1 0-1,1 0 1,-1 0 0,1-1-1,-1 1 1,1-1-1,-1 0 1,1 1 0,0-1-1,-1-1 1,6 1-1,-4-2 15,0 1-1,0-1 0,1 0 1,-1 0-1,0 0 0,-1 0 1,1-1-1,0 1 0,-1-1 0,1 0 1,-1 0-1,0-1 0,4-3 1,5-11 17,0 0-1,0 0 1,-2-1 0,0 0 0,-2-1-1,0 0 1,-1 0 0,7-35 0,-1-16-159,4-87 1,-13 108-77,0 2-7,-1 11-88,-2 27-1640,-1 32-4666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10.96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29 2681,'0'0'5754,"6"-5"-5266,-4 3-432,1-1 0,0 1 0,0 0 0,1 0 0,-1 0 0,0 0 0,1 1 0,-1-1 0,1 1 0,0 0 0,-1 0-1,1 0 1,0 0 0,0 1 0,-1 0 0,9 0 0,-11 4-78,0 1 0,0-1 0,0 1-1,-1 0 1,1 0 0,-1-1 0,0 1 0,-1 8 0,1-6 41,-1 0 7,0-1 0,-1 1 0,1-1 0,-1 0 0,0 0 0,-1 0 0,1 0 0,-1 0 0,0 0 0,-1-1 0,0 1-1,1-1 1,-9 8 0,-16 28 79,28-41-114,0 0 0,0 1 1,-1-1-1,1 0 0,0 1 0,0-1 0,0 0 0,0 1 0,0-1 1,0 0-1,0 1 0,0-1 0,0 0 0,0 1 0,1-1 0,-1 0 1,0 1-1,0-1 0,0 0 0,0 1 0,0-1 0,1 0 1,-1 1-1,0-1 0,0 0 0,0 0 0,1 1 0,-1-1 0,0 0 1,1 0-1,-1 0 0,0 1 0,0-1 0,1 0 0,-1 0 0,0 0 1,1 0-1,-1 1 0,0-1 0,1 0 0,-1 0 0,0 0 0,1 0 1,-1 0-1,0 0 0,1 0 0,-1 0 0,1 0 0,-1 0 0,0 0 1,1-1-1,26 2 147,-21-2-127,26 1-395,0-1 0,58-11 0,-68 8-1922,-8 3-1662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11.9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294 503 80,'0'0'9754,"-14"-7"-9267,-45-25-140,53 30-319,1-1 0,-1 1 0,0 1 1,0-1-1,0 1 0,0 0 0,0 0 0,0 1 1,0-1-1,0 1 0,-11 2 0,-6-1 19,19 0-45,-1-1-1,1 1 1,0 0-1,-1 0 1,1 0 0,0 1-1,0-1 1,0 1-1,0 0 1,0 0 0,0 0-1,1 1 1,-1 0-1,1-1 1,0 1 0,-1 0-1,1 1 1,1-1-1,-1 0 1,0 1 0,1 0-1,0-1 1,-1 1-1,-1 5 1,0 2-14,-1 0 0,1 0 0,1 0-1,0 0 1,1 0 0,0 1 0,0-1 0,1 14 0,1-23 12,0 9-72,0 1 1,0-1 0,1 1 0,1-1 0,4 16-1,-5-24 33,0 1-1,1-1 1,0 1-1,0-1 0,0 0 1,0 0-1,0 1 0,1-2 1,-1 1-1,1 0 0,0 0 1,0-1-1,0 0 0,0 1 1,0-1-1,1 0 0,-1-1 1,1 1-1,7 2 0,-9-3 26,1 1 0,1-1 0,-1 0 0,0 0 0,0 0 0,0-1 0,0 1 0,1-1 0,-1 0 0,0 1 0,1-2 0,-1 1 0,0 0 0,0-1-1,1 1 1,-1-1 0,0 0 0,0 0 0,0 0 0,0-1 0,0 1 0,0-1 0,0 1 0,0-1 0,-1 0 0,1 0 0,-1 0 0,1-1 0,-1 1 0,0 0-1,0-1 1,3-5 0,15-37 165,-3-1-1,-1 0 1,-3-2-1,14-88 1,4-200 110,-29 313-249,-2-40 313,0 63-317,0 9-544,-8 506 533,8-340-118,0-60-3568,0-85 781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12.61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 47 928,'0'0'8629,"5"-6"-8352,17-21 6,-21 26-262,0 0 0,0 0 0,0 0-1,0 0 1,0 0 0,0 0 0,1 0 0,-1 0 0,0 1 0,0-1 0,1 0 0,-1 1 0,1-1 0,-1 1 0,0 0-1,3-1 1,-4 1-17,1 0-1,0 0 1,0 0-1,0 1 1,-1-1-1,1 0 1,0 0-1,0 1 1,0-1-1,-1 0 1,1 1-1,0-1 1,-1 1-1,1-1 1,0 1-1,-1-1 1,1 1-1,-1 0 1,1-1-1,0 2 1,1 1-7,0 0 0,-1 1 1,1-1-1,-1 1 0,0-1 0,1 1 0,-2-1 1,2 7-1,0 9 3,-1-1-1,-1 32 1,-1-44 11,1 0-1,-1 0 0,0-1 1,-1 1-1,0-1 1,0 1-1,0-1 1,0 1-1,-1-1 0,0 0 1,0 0-1,-5 6 1,-51 56 239,55-66-246,4-1-32,13 1-45,0-2 103,1 1 0,-1-2-1,0 0 1,1 0 0,-1-1-1,12-5 1,-10 3-102,0 1 1,0 0-1,1 1 1,-1 1-1,19-1 0,14 2-3999,-39 1-1333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23.5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 61 360,'0'0'2199,"-4"-20"3793,4 313-5720,1-280-250,1 0 0,0 0 0,1-1 1,0 1-1,7 16 0,5 22 71,-11-40-93,0 0 0,1 0 1,0 0-1,1-1 1,0 0-1,1 0 0,0 0 1,0-1-1,9 9 0,-7-8 6,-4-4 11,1-1-1,-1 0 1,1-1 0,0 1-1,1-1 1,-1 0 0,1-1 0,0 0-1,0 0 1,0 0 0,0-1-1,0 0 1,1 0 0,-1-1-1,1 0 1,-1 0 0,1-1 0,-1 0-1,1 0 1,-1-1 0,1 1-1,7-3 1,-12 2-15,0-1 0,1 1 0,-1-1 0,0 1 0,0-1 0,-1 0 0,1 0 0,0 0 0,-1 0 0,1-1 0,-1 1 0,0-1 1,1 1-1,-1-1 0,0 0 0,2-5 0,0 1 5,0 0 0,-1 0 0,0 0 1,-1-1-1,1 1 0,1-12 0,0-19 45,-2-44 1,-3 50-50,2 1 0,9-54 0,31-52 10,-3 11-422,-37 119 711,-1 6-432,0 1 0,0 0 0,0-1 0,0 1 1,0 0-1,0 0 0,0-1 0,0 1 0,0 0 1,0-1-1,0 1 0,-1 0 0,1 0 0,0-1 1,0 1-1,0 0 0,0 0 0,-1-1 0,1 1 1,0 0-1,0 0 0,-1 0 0,1-1 0,0 1 1,0 0-1,-1 0 0,1 0 0,0 0 0,0 0 1,-1-1-1,1 1 0,0 0 0,-1 0 0,1 0 1,0 0-1,0 0 0,-1 0 0,1 0 0,0 0 1,-1 0-1,1 0 0,0 0 0,-1 0 0,-10 0-1921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3.35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 97 2969,'0'0'6360,"0"-3"-5802,-1 1-480,0 0-1,1-1 0,0 1 0,-1 0 0,1 0 0,0 0 0,0 0 0,0-1 1,0 1-1,1 0 0,-1 0 0,0 0 0,1 0 0,0 0 0,-1 0 0,1 0 0,0 0 1,2-3-1,-1 2-79,1 1-1,0-1 1,0 0 0,0 1 0,1 0 0,-1 0 0,0 0 0,1 0-1,0 0 1,4-1 0,8-2-59,0 0 0,1 0 1,0 2-1,0 0 0,0 1 0,0 1 0,23 0 0,-32 2 7,-1 0 0,0 1 0,0 0 0,0 0 0,0 0 0,0 1 0,-1 0 0,1 0 0,-1 0 0,1 1 0,-1 0-1,0 1 1,6 5 0,13 12-198,34 39-1,-45-46 196,0 1 46,0 0 11,1-1 0,22 18 1,-32-29-2,0-1 0,0 0 0,0 0 1,0 0-1,0 0 0,1-1 0,0 0 1,-1 0-1,1 0 0,0-1 0,0 0 1,0 0-1,6 0 0,-7-2 37,1-1-1,-1 1 1,0-1 0,1 0-1,-1 0 1,0-1-1,0 1 1,0-1 0,0 0-1,-1 0 1,1-1 0,-1 0-1,0 1 1,0-1-1,0-1 1,-1 1 0,1 0-1,3-8 1,2-1-83,0-2-1,0 1 1,-2-1 0,1-1 0,5-18-1,-9 16-1113,0 3-1452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3.95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199 5 4185,'0'0'6377,"0"-5"-5695,-5 65-621,-1-1 0,-4 0 0,-29 102 1,19-83-61,-94 434-2102,109-472-2767,5-35 451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4.40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87 104,'0'0'10386,"1"-3"-9838,0 0-520,0 1 1,0 0-1,0 0 0,0 0 0,1 0 0,-1 0 0,1 0 0,-1 1 0,1-1 0,0 0 0,0 1 0,0-1 0,0 1 0,0 0 1,0-1-1,0 1 0,0 0 0,0 1 0,0-1 0,3-1 0,58-14 520,-41 11-473,39-6-845,0 3 1,0 2 0,93 3 0,-111 5-1558,-12 7-679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7282,'0'0'2288,"0"-7"-2584,8 11-608,0 14-1641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4.7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4233,'0'0'5985,"95"3"-5761,-51-3-224,8 0-40,27 4-584,-8 3-1304,-16 0-3177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6.3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262 483 2681,'0'0'5694,"-19"-1"-5076,-59-2-33,34-1 370,39 3-895,0 0-1,-1 0 1,1 1 0,0 0 0,-11 1 0,14 0-60,0 0-1,0-1 0,0 1 1,0 0-1,0 0 1,1 1-1,-1-1 1,0 0-1,0 1 0,1-1 1,-1 1-1,1-1 1,0 1-1,-1 0 0,1-1 1,-2 4-1,-4 8-28,0 0 0,1 1-1,0 0 1,1 0 0,0 0-1,2 1 1,0 0 0,0 0-1,1-1 1,1 1 0,1 27-1,3-41-46,0 0 0,0 0 0,1 0 0,-1-1 0,0 1-1,0-1 1,1 0 0,-1 0 0,0 0 0,5-2 0,-1 1 68,-1-1 0,0 0 0,1 0 0,-1-1 0,0 0 0,-1 0 0,1 0 0,0-1 0,-1 0 0,0 0 0,0 0 0,0-1 0,4-4 0,11-12 63,25-37-1,-31 39-25,-2-1 0,-1 0 0,0-1 0,-2 0 0,0 0 0,-1-1 0,7-36 0,-5 3 11,4-110 0,-7 16-337,-6 281 365,-3 154-10,-1-250-446,-2-1 1,-11 40-1,2-8-2673,9-37 151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6.80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0 110 4353,'0'0'6920,"0"-3"-6688,2-3-253,-1 0-1,1-1 0,0 1 1,1 0-1,-1 0 0,1 0 1,0 1-1,1-1 1,-1 1-1,1 0 0,0-1 1,1 2-1,-1-1 1,1 0-1,0 1 0,0 0 1,0 0-1,1 1 1,6-4-1,-11 7-6,0 0 0,-1 0 0,1 0 0,0 1 0,-1-1 0,1 0 0,0 1 0,-1-1 0,1 1 0,-1-1 0,1 1 0,-1-1 0,1 1 0,-1-1 0,1 1 0,-1-1 0,0 1 0,1-1-1,-1 1 1,0 0 0,1-1 0,-1 1 0,0 0 0,0-1 0,0 1 0,1 0 0,-1-1 0,0 1 0,0 0 0,0 0 0,0-1 0,0 1 0,0 0 0,0-1 0,-1 1 0,1 1 0,0 40 105,0-31-129,-1 3-178,0 1 0,-1-1 1,-1 1-1,0-1 0,0 0 0,-2 0 1,0-1-1,0 1 0,-1-1 0,-11 18 1,4-6-2560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7.17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0 0 4281</inkml:trace>
  <inkml:trace contextRef="#ctx0" brushRef="#br0" timeOffset="1">0 0 4281,'139'136'5873,"-139"-129"-5793,0 14 80,-4 8-160,0 3-168,-8 14-728,4-10-1737,4-7-1519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7.9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188 533 1872,'0'0'8195,"-12"-1"-8077,-3 0-103,1-1-5,1 1 0,-1 1 0,-24 2 0,34-1-10,1 0 0,0 0 0,0 1 0,0-1-1,0 1 1,0 0 0,0 0 0,0 0 0,1 0 0,-1 0 0,1 1 0,-1-1 0,1 1 0,0-1 0,0 1 0,0 0 0,0 0 0,1 0 0,-3 6 0,-1 2-4,1 0 0,0 0 0,0 1-1,-2 15 1,4-15-71,0 0 0,1 0 0,1 0 1,-1 0-1,4 23 0,-2-34 47,0-1 0,0 1 1,0 0-1,0-1 0,0 1 0,0-1 1,1 1-1,-1-1 0,0 0 0,0 1 1,0-1-1,1 0 0,-1 0 0,0 0 1,0 0-1,1 0 0,-1 0 1,2 0-1,24-3-284,-22 0 322,-1 1 1,0-1-1,0 0 1,0 0-1,0-1 1,0 1-1,-1-1 0,0 1 1,1-1-1,-2 0 1,5-7-1,28-54 85,-28 50-74,4-9-2,-1-2 1,-1 1-1,-1-1 0,-1 0 0,3-33 0,7-138 164,-9 71-109,4 13 450,-14 200-442,-5 0-1,-3 0 1,-30 124-1,-9 30-1372,42-205-305,3-17-1437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8.5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40 15 4457,'0'0'5556,"6"-2"-5357,10-2-19,0 1 1,0 0 0,1 2 0,29 0 0,-44 22-665,-3-18 471,1 0 0,-1 1 0,0-1 0,0 0 0,0 0 0,0 0 1,0-1-1,-1 1 0,1 0 0,-1 0 0,0-1 0,0 1 0,0-1 0,-4 5 1,-41 33 35,23-20-28,5-4 34,16-15-10,-1 1 0,1 0 0,0 1 0,0-1 1,1 1-1,-1-1 0,0 1 0,1 0 0,0 0 1,0 0-1,0 0 0,0 0 0,0 0 1,0 1-1,1-1 0,0 0 0,-1 1 0,1 0 1,1-1-1,-2 6 0,2-8 0,1 0 0,-1 0-1,0 0 1,1-1 0,-1 1 0,1 0-1,-1 0 1,1 0 0,-1-1 0,1 1 0,0 0-1,-1-1 1,1 1 0,0-1 0,-1 1-1,1-1 1,0 1 0,0-1 0,-1 1 0,1-1-1,0 0 1,0 1 0,0-1 0,0 0-1,1 1 1,30 6 186,-22-5-118,13 1-74,0 0 0,36 0 0,1-1-3258,-43 1-3090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26.93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2 129 1432,'0'0'8321,"0"3"-8353,-2 146 88,5 170-8,13-83 308,-14-222-355,0 0 1,1 1-1,0-1 0,2 0 1,-1-1-1,2 1 0,0-1 1,14 24-1,-17-34 1,0 0 1,-1 0-1,1 0 0,0-1 1,0 1-1,1-1 1,-1 0-1,0 0 0,1 0 1,-1 0-1,1-1 0,0 0 1,-1 1-1,1-1 1,0 0-1,8 0 0,7 1 11,0-1 0,24-1 0,-19-1-48,-21 1 31,-1 0 0,1-1 0,0 0 0,-1 1 1,1-1-1,0 0 0,-1 0 0,0-1 0,1 1 0,-1 0 0,0-1 1,1 0-1,-1 1 0,0-1 0,0 0 0,0 0 0,-1 0 0,1 0 1,1-3-1,30-51 10,-26 41-10,18-40-34,-2 0-1,18-74 1,-2 9-112,51-163 3,-80 242-69,-2-2 0,3-46 1,-8 14-2809,-3 72 2757,0 2 137,0 0 0,0-1 1,0 1-1,0 0 1,0 0-1,0 0 0,-1 0 1,1 0-1,0 0 1,0 0-1,-1 0 1,1 0-1,-1 0 0,1 0 1,-2-2-1,-5-4-1296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27.9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0 213 2633,'0'0'8343,"12"-5"-7527,-6-6-729,-1 0 0,1-1 0,6-21 0,11-25-104,-17 46-47,1 0 0,0 0 0,1 1 0,0 0 1,14-14-1,-21 27-26,0 0 0,0-1 1,0 1-1,-1 0 0,1 0 0,-1 0 1,0-1-1,1 1 0,-1 0 0,0 0 1,0 0-1,0 0 0,-1 3 0,1-5 65,4 300-2793,-4-248 163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28.8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3 218 4841,'0'0'5748,"0"-11"-5493,-1 2-212,1 6-35,-1 0-1,1 0 1,0-1 0,-1 1-1,2 0 1,-1 0-1,0 0 1,1 0-1,-1-1 1,1 1 0,0 0-1,0 0 1,0 0-1,0 0 1,1 1-1,-1-1 1,1 0 0,0 0-1,-1 1 1,4-4-1,8-7 52,1 1-1,0 1 1,1 0-1,0 0 1,30-14 0,-34 20-88,0 1 0,0 0 1,0 0-1,0 1 1,1 1-1,0 0 1,-1 0-1,1 1 1,0 1-1,14 1 1,-23 0 9,1 0-1,-1 0 1,0 0 0,0 0 0,0 1 0,0-1 0,0 1 0,-1 0 0,1 0-1,0 0 1,-1 0 0,1 0 0,-1 0 0,0 1 0,0-1 0,0 1 0,0 0-1,1 3 1,30 58 20,-26-48-12,-2-7 16,0 4 18,1-1 0,1 0 0,15 21 0,-20-30-24,0 0 0,1 0-1,0-1 1,-1 1-1,1-1 1,0 0 0,0 0-1,0 0 1,1 0 0,-1-1-1,0 1 1,1-1-1,-1 0 1,1 0 0,-1 0-1,1 0 1,0-1-1,-1 1 1,5-1 0,2 1 20,0-1 1,0-1 0,0 1-1,-1-1 1,1-1 0,0 0-1,0-1 1,-1 1-1,0-2 1,1 1 0,-1-1-1,-1-1 1,1 0 0,8-6-1,27-25-327,76-82-1,-103 100-213,2-5-1921,-9 7-2320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29.6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884 0 4121,'0'0'6345,"-13"6"-5691,-34 28-500,2 3-1,-58 60 1,65-60-110,-337 385-50,370-417 5,-113 148-32,55-70-1077,0-4-3336,49-62-23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0 6673,'0'0'4889,"28"164"-4656,-12-100-73,-8 7-56,-8 4-88,0 11-8,0-1 40,-20 8-48,-19-4-56,-37 29-329,5-26-487,4-17-2032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0.1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29 4121,'0'0'4005,"19"-6"-3796,1-1-152,40-8-1,-58 15-43,-1 0 0,1 0-1,0 0 1,0 0 0,0 0-1,-1 1 1,1-1-1,0 1 1,0 0 0,-1-1-1,1 1 1,0 0-1,-1 0 1,1 0 0,-1 0-1,1 0 1,-1 0 0,1 0-1,-1 1 1,0-1-1,0 1 1,0-1 0,0 1-1,0-1 1,0 1-1,0-1 1,0 1 0,0 0-1,-1-1 1,1 1 0,-1 0-1,1 3 1,3 5 115,6 15 3,0 1 1,-2 0 0,-1 0 0,-1 1 0,5 54 0,-7 140-21,-5-134-4,-3 159 14,4-242-119,0 0 0,0 0 0,1 0 0,-1 0 0,1-1-1,0 1 1,0 0 0,0-1 0,0 1 0,1 0 0,0-1-1,-1 0 1,1 1 0,0-1 0,1 0 0,-1 0 0,0 0-1,1 0 1,0 0 0,0-1 0,0 1 0,0-1-1,0 0 1,0 0 0,0 0 0,1 0 0,-1-1 0,1 1-1,5 1 1,9 1-8,-1-1 0,1 0 0,-1-1-1,1-1 1,19-1 0,-34 0 0,3 0-110,1-1 0,-1 0 0,1 0 0,-1 0-1,0-1 1,0 0 0,1 0 0,-1 0 0,0-1-1,-1 0 1,1 0 0,-1-1 0,1 0 0,8-7-1,14-13-2642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0.77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 3745,'0'0'4030,"20"-1"-3538,137-2 784,-98 3-1114,-58 0-169,0 0 1,-1 1 0,1-1-1,0 0 1,-1 0-1,1 1 1,-1-1 0,1 1-1,0-1 1,-1 0-1,1 1 1,-1-1 0,1 1-1,-1-1 1,1 1-1,-1-1 1,1 1 0,-1 0-1,0-1 1,1 1-1,-1 0 1,0-1 0,1 1-1,-1 0 1,0-1-1,0 1 1,0 0 0,0-1-1,1 1 1,-1 0-1,0 0 1,-1 0 0,2 32-181,-2-22 162,1-4 20,-1 0 1,-1-1-1,1 1 1,-1 0-1,0-1 1,-1 1-1,0-1 1,0 0-1,0 0 0,0 0 1,-1 0-1,-5 5 1,-10 14 35,-30 27 1,38-41-28,-4 4 18,-31 35-46,44-46 45,-1 0 0,1 0 1,-1 0-1,1 0 0,0 0 1,1 0-1,-1 0 0,1 1 1,0-1-1,0 1 0,0-1 0,0 7 1,3-10-7,-1 0 1,1 0-1,0 0 1,-1 0 0,1 0-1,0 0 1,-1-1-1,1 1 1,0-1-1,0 1 1,0-1 0,0 1-1,0-1 1,0 0-1,-1 0 1,4 0-1,-5 0-13,142 1-462,-76-2-988,-22 1-1170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3.9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306 545 2601,'0'0'6409,"-23"-18"-3974,6 11-2193,6 1-219,0 1 1,0 0-1,-1 1 0,0 0 1,1 1-1,-1 0 1,-1 1-1,1 0 1,-14 1-1,20 0-47,0 1-1,0 1 0,0-1 1,0 1-1,0 0 0,0 0 1,0 1-1,0 0 0,0 0 1,-6 3-1,8-2 9,0 0-1,1 0 1,-1 0-1,1 0 1,-1 1-1,1-1 1,0 1-1,1 0 0,-1 0 1,1 0-1,-1 0 1,1 0-1,0 1 1,-1 5-1,-2 8-59,1 1 0,0 0-1,2-1 1,0 1 0,1 0-1,2 22 1,-1-17-27,0-22 82,0-1-1,1 0 1,-1 1 0,0-1-1,0 1 1,1-1 0,-1 1 0,1-1-1,-1 0 1,1 1 0,-1-1-1,1 0 1,0 0 0,0 1-1,0-1 1,-1 0 0,1 0 0,0 0-1,0 0 1,1 0 0,-1 0-1,0 0 1,0 0 0,0-1-1,1 1 1,-1 0 0,0-1 0,1 1-1,-1-1 1,0 1 0,1-1-1,-1 0 1,1 0 0,2 1 0,-1-1-3,0 0 1,1 0 0,-1-1 0,0 1 0,0 0 0,0-1 0,0 0 0,0 0 0,0 0 0,0 0 0,0 0 0,0-1 0,0 1 0,-1-1 0,1 0-1,4-3 1,10-14 130,-2 1 0,0-2 0,-1 0-1,0 0 1,-2-2 0,-1 1 0,0-1-1,8-29 1,49-200 564,-44 151-604,-13 48-48,-6 27-19,1 0 1,1 1-1,16-37 0,-21 60-305,0 8 122,0 24 76,0 39 186,-3-1-283,-17 116-1,-15 102-4160,25-246 1838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4.3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0 128 3993,'0'0'6347,"6"-8"-6078,-3 4-253,20-26 217,2 1 1,29-27-1,-50 102-693,-3-12 455,0-18-24,-1 0 0,-1 0 0,-5 32 0,-7 2-1055,-25 63 0,7-37-2595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6.2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33 33 3065,'0'0'5459,"0"-6"-4885,0-20 1146,-11 71-1516,-2 242-80,5 167-93,8-368-30,0-82-6,0 0-1,0 0 0,0 0 0,1 0 0,-1 0 0,1-1 0,0 1 0,0 0 1,0 0-1,1-1 0,-1 1 0,1-1 0,0 1 0,0-1 0,0 0 1,0 1-1,1-1 0,-1 0 0,1-1 0,0 1 0,4 3 0,-2-3-4,0-1-1,1 1 1,-1-1-1,1 0 1,-1-1-1,1 1 1,0-1-1,-1 0 1,1 0-1,0-1 1,0 0-1,0 0 1,8-1-1,-9-1 15,-1 1 0,1-1 0,-1 0 1,1 0-1,-1 0 0,0-1 0,0 1 0,0-1 0,0 0 0,-1 0 0,1-1 0,-1 1 0,1-1 0,2-4 0,11-10 10,15-14-73,-1-1 0,-1-2-1,-3-1 1,0-1 0,-3-2 0,-1 0-1,-1-1 1,-3-2 0,-1 0 0,-3 0-1,-1-2 1,-2 0 0,9-60 0,-4-61-1216,-13 54-3955,-4 103 3131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7.06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75 5777,'0'0'4393,"20"-12"-4119,63-36-68,-79 46-199,-1 0 0,1 0 0,0 1-1,-1-1 1,1 1 0,0 0 0,0 0 0,0 0-1,0 0 1,0 1 0,0-1 0,0 1 0,0 0-1,0 1 1,4 0 0,9 0-4,-15 0-3,0-1 1,0 0-1,1 1 0,-1 0 0,0-1 0,0 1 0,0 0 0,0 0 1,0 0-1,0 0 0,0 1 0,-1-1 0,1 0 0,0 1 0,-1-1 0,1 1 1,-1 0-1,1-1 0,-1 1 0,0 0 0,0 0 0,0 0 0,0 0 1,0 0-1,0 0 0,0 0 0,-1 0 0,1 1 0,-1-1 0,0 0 1,1 4-1,0 2 0,0-1 0,-1 1 0,0 0 1,0-1-1,-1 1 0,0 0 0,0-1 1,-4 14-1,1-12-2,0-1 0,0 1 0,-1-1 0,0 0 0,-1 0 0,-11 12-1,-47 43-10,32-33 10,-12 9 5,43-39-2,1 0 0,0 0 1,-1 0-1,1 1 0,0-1 1,-1 0-1,1 0 0,0 1 1,0-1-1,-1 0 0,1 1 1,0-1-1,0 0 0,0 1 1,-1-1-1,1 0 1,0 1-1,0-1 0,0 0 1,0 1-1,0-1 0,0 0 1,0 1-1,0-1 0,0 1 1,0-1-1,0 0 0,0 1 1,0-1-1,0 0 0,0 1 1,0-1-1,0 0 0,0 1 1,0-1-1,1 0 0,-1 1 1,0-1-1,0 0 0,0 1 1,1-1-1,-1 0 1,0 1-1,0-1 0,1 0 1,-1 0-1,1 1 0,14 5 9,-14-5-5,25 5-49,0-1-1,0-1 1,1-1 0,0-1-1,48-4 1,-31 2-174,21 0-917,-5 0-1717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7.99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1 228 6361,'0'0'3762,"15"-29"-3528,53-91-30,-63 112-170,0 0 0,0 0 0,1 0 1,10-10-1,13 2 99,-20 12-110,-5 2-27,1 1 0,-1 0 1,0-1-1,1 2 0,-1-1 1,1 0-1,0 1 1,-1 0-1,1 0 0,-1 0 1,1 1-1,-1 0 0,1-1 1,-1 2-1,0-1 0,1 0 1,-1 1-1,0 0 0,0 0 1,0 0-1,0 0 1,0 1-1,0 0 0,-1-1 1,6 6-1,41 56-56,-32-41 61,0 0-1,38 37 1,-50-55-3,0 0 1,1 0 0,-1 0-1,1-1 1,0 0 0,0 0-1,1-1 1,-1 0-1,1 0 1,0-1 0,-1 0-1,1 0 1,0-1 0,15 1-1,-20-2-5,5 1-7,1-1 0,0 0 0,0 0 0,0-1 0,-1 0 0,1-1 0,0 0 0,-1 0 0,1-1 0,-1 0 0,0 0 0,13-8 0,31-24-1901,71-63 0,-81 58-2588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8.4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721 0 3689,'0'0'4606,"-38"37"-4108,-124 122-5,135-131-271,1 1-1,-34 51 1,32-40-78,-67 87 181,-151 226-64,240-343-662,0 0 0,1 1 0,0 0 1,1 0-1,0 0 0,-4 22 0,7-24-3393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8.86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4545,'0'0'4993,"12"15"-4448,-5-6-453,4 4 24,-1 1 0,0-1 0,-1 2 0,-1-1 1,12 30-1,4 31 64,-5 1 1,16 116 0,-23-111-176,4-2 0,28 89 0,-38-153-119,0 3 91,0 0-1,2 0 1,13 24-1,-18-38-133,0 0 0,0 1 0,0-1 0,1 0-1,-1-1 1,1 1 0,0-1 0,0 1 0,0-1 0,1 0 0,-1-1-1,1 1 1,-1-1 0,1 0 0,0 0 0,0 0 0,8 1-1,7-2-2697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39.4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 1384,'0'0'8049,"10"-1"-7849,-4 1-166,1-1 1,0 0 1,0 1-1,0 0 0,0 0 1,0 1-1,0 0 1,0 0-1,0 1 0,-1-1 1,1 1-1,8 5 0,8 5-25,-17-9-6,1 0 0,-1 1 0,0 0-1,-1 0 1,7 5 0,-10-7-7,0 0 1,0 0-1,-1 1 1,1-1 0,-1 1-1,0-1 1,1 1-1,-1-1 1,0 1-1,0-1 1,-1 1-1,1 0 1,0 0 0,-1 0-1,0-1 1,0 6-1,0-2 7,0-1-1,0 1 1,-1-1-1,1 0 1,-2 1-1,1-1 1,0 0-1,-1 0 1,0 0-1,-4 7 1,0-2 8,-2 0 1,1-1 0,-13 13 0,18-20-13,-42 42 49,20-20-35,-36 43 0,60-67-14,0 0-1,0 0 1,0 1 0,0-1 0,0 0-1,0 0 1,0 0 0,0 0 0,0 0-1,0 1 1,0-1 0,0 0 0,0 0-1,0 0 1,0 0 0,0 0 0,0 1-1,0-1 1,0 0 0,0 0 0,0 0-1,0 0 1,0 0 0,1 0 0,-1 1-1,0-1 1,0 0 0,0 0-1,0 0 1,0 0 0,0 0 0,0 0-1,1 0 1,-1 0 0,0 0 0,0 1-1,0-1 1,0 0 0,0 0 0,0 0-1,1 0 1,-1 0 0,0 0 0,0 0-1,0 0 1,0 0 0,1 0 0,-1 0-1,16 2 10,23-1 38,-32-1-37,42-3-441,1-1-1,74-18 0,-90 16-557,27-6-3132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10 367 3393,'0'0'5726,"-4"-12"-3884,2-49-1813,0 42-36,1 0 1,1 0-1,0 0 1,2 0 0,0 0-1,1 1 1,1-1-1,10-28 1,-5 28-1,1 0 0,0 0 1,16-20-1,-26 40-3,0-1 0,0 0 0,0 0 0,0 0-1,0 1 1,0-1 0,-1 0 0,1 0 0,0 1 0,0-1 0,1 0 0,-1 0 0,0 0 0,0 1-1,0-1 1,0 0 0,0 0 0,0 0 0,0 1 0,0-1 0,0 0 0,0 0 0,0 0 0,1 1-1,-1-1 1,0 0 0,0 0 0,0 0 0,0 0 0,1 0 0,-1 1 0,0-1 0,0 0 0,0 0-1,0 0 1,1 0 0,-1 0 0,0 0 0,0 0 0,0 0 0,1 0 0,-1 0 0,0 0 0,0 0-1,1 0 1,-1 0 0,0 0 0,0 0 0,0 0 0,1 0 0,-1 0 0,0 0 0,0 0 0,0 0-1,1 0 1,-1 0 0,0 0 0,0 0 0,0 0 0,1-1 0,-1 1 0,0 0 0,0 0 0,0 0-1,0 0 1,1-1 0,-1 1 0,0 0 0,2 21-95,-2-18 85,2 153 26,1 17 42,-3-171-52,0 0 1,0 0-1,0 0 1,1-1-1,-1 1 1,0 0-1,1 0 0,-1 0 1,1-1-1,0 1 1,-1 0-1,1-1 1,0 1-1,0 0 1,0-1-1,0 1 1,0-1-1,0 1 1,3 1-1,-4-3 0,0 0 1,1 0-1,-1 0 1,1 0-1,-1 0 1,0 0-1,1 0 0,-1 0 1,1 0-1,-1 0 1,0 0-1,1 0 1,-1 0-1,1-1 0,-1 1 1,0 0-1,1 0 1,-1 0-1,0-1 1,1 1-1,-1 0 1,0 0-1,1-1 0,-1 1 1,0 0-1,1 0 1,-1-1-1,10-20-9,37-181 11,-26 92-12,-15 100-147,1 17-168,3 23 63,-3 3 259,-2 0 0,-2 0 0,0 51 1,0 7 6,6-55-55,1-25-47,-10-12 100,1 1 0,0 0 1,-1 0-1,1 0 0,0-1 1,-1 1-1,1 0 0,-1-1 1,1 1-1,-1-1 0,1 1 1,-1 0-1,1-1 0,-1 1 1,1-1-1,-1 1 0,1-1 1,-1 0-1,0 1 1,1-1-1,-1 1 0,0-1 1,0 0-1,1 0 0,13-35 20,-1 0 0,-1 0-1,7-45 1,2-4 50,-20 74-36,-1 9-29,0 0 1,0 0-1,0 0 1,0 0-1,1 0 1,-1 0-1,1 1 1,0-1-1,-1 0 0,1 0 1,1-2-1,-1 3-8,-1 21-50,10 142 164,-4-95-107,-5-54-271,0 1 0,1 0 0,1-1 0,0 1 0,1-1 0,1 0 0,0 0 0,0-1 0,1 1 0,10 14 0,0-7-2005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6617,'0'0'4961,"-20"189"-4808,12-118-89,-4 4-48,0 3-8,4 1-8,0-8-169,4-3-391,0-11-512,4-15-1232,0-20-2121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0.40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343 731 3265,'0'0'7121,"-9"-4"-6647,-8-5-313,-2 0 0,1 2 0,-1 0 0,0 1 0,-1 1 0,-33-5 0,44 10-166,0 0 1,0 1 0,1 0-1,-1 0 1,0 1 0,1 0-1,-1 0 1,1 1 0,-9 4 0,12-4-2,1 0 0,-1 0 1,1 0-1,0 0 1,0 1-1,1-1 0,-1 1 1,1 0-1,0 0 0,0 1 1,0-1-1,0 1 1,1-1-1,-1 1 0,1 0 1,1 0-1,-3 6 1,1 3-96,-1-1 1,2 0 0,0 1 0,0-1 0,2 1-1,-1 0 1,4 26 0,-2-38 75,0-1 0,1 0 0,-1 1 0,1-1 0,-1 0 0,0 0 0,1 0 0,0 0 1,-1 0-1,1 0 0,0 0 0,-1-1 0,1 1 0,0-1 0,0 1 0,0-1 0,-1 0 0,1 1 0,0-1 0,0 0 0,0 0 0,0 0 0,2-1 0,48-3-88,-44 1 113,-1 1 0,0-1 1,0 0-1,-1-1 0,1 0 0,-1 0 1,1 0-1,-1-1 0,-1 0 0,1 0 0,7-8 1,6-10 7,25-37 0,-20 21 9,-1-2 0,-2 0 0,-2-1 0,-2-1 0,-2-1 0,12-53 0,-4-16 11,12-147 1,-34 201 121,-1 58-86,0 5-66,0-2-2,-20 488-251,-8-147-64,25-197-4347,3-115-754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40.9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94 11 5761,'0'0'3352,"16"-1"-3234,-2-1-93,15-2 40,38 1 0,-65 3-55,0 0-1,0 0 1,-1 0 0,1 0-1,0 1 1,0-1-1,0 1 1,0 0 0,0-1-1,-1 1 1,1 0 0,0 0-1,-1 0 1,1 0-1,-1 0 1,1 1 0,-1-1-1,1 0 1,-1 1 0,0-1-1,0 1 1,0-1 0,0 1-1,0-1 1,0 1-1,0 0 1,0 0 0,-1-1-1,1 1 1,0 0 0,-1 0-1,0 0 1,1 3-1,-1-2 17,0 1-1,1 0 1,-1-1-1,-1 1 1,1-1-1,-1 1 1,1-1-1,-1 1 0,0-1 1,0 1-1,0-1 1,-1 1-1,1-1 1,-1 0-1,0 0 1,0 0-1,-3 4 1,-16 11-20,-1 0 1,0-2 0,-1 0-1,-1-2 1,-34 16 0,2 0-55,55-30 46,0 1 1,0-1-1,-1 1 1,1-1-1,0 1 1,0 0-1,0 0 1,0 0-1,0 0 1,0 0-1,0 0 1,0 0-1,0 0 1,0 0-1,0 0 1,0 0 0,1 1-1,-1-1 1,0 2-1,1-3 1,1 1 0,-1 0 0,0-1 0,0 1 0,1 0 0,-1-1 0,0 1 0,1-1 0,-1 1 0,1 0 0,-1-1 0,1 1 0,-1-1 0,1 0 0,0 1 0,-1-1 0,1 1 0,-1-1 0,1 0 0,0 1 0,-1-1 0,1 0 0,0 0 0,-1 0 0,2 1 0,7 1 26,0 0-1,0-1 0,0 0 0,12 0 0,161-1-1478,-162 0-1064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1.1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36 0 2513,'0'0'5371,"-1"6"-2283,-3 56-3029,3 81 0,-2 39-3,-24 329-1,27-508-56,0 0-1,0-1 1,0 1-1,1-1 1,-1 1-1,1 0 1,-1-1-1,1 1 1,0-1-1,0 1 1,0-1-1,0 0 1,0 1-1,1-1 1,-1 0-1,1 0 1,-1 0-1,1 0 1,0 0-1,0 0 1,0-1-1,0 1 1,0 0-1,0-1 1,0 0-1,0 1 1,1-1-1,-1 0 1,1 0-1,-1 0 1,4 0-1,5 1 3,0-1-1,-1 0 1,1 0-1,0-1 1,-1-1-1,18-2 1,-21 1 8,-1 0 0,1 0 0,0-1 0,0 0 1,-1 0-1,0-1 0,0 1 0,0-1 0,0-1 0,0 1 0,8-10 0,1-2 13,-1 1-1,22-34 0,-25 33-44,-2-1 0,0-1 0,-1 0 0,0 0 0,-2 0 0,9-39-1,-7 2-126,3-62-1,-4 32 81,-1 33-201,15-56-1,6 6-5532,-22 86 3843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1.8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1 235 4017,'0'0'6299,"0"-10"-6111,0 0-142,0 0 1,1 0 0,0 1-1,1-1 1,0 0 0,0 1-1,1-1 1,6-13 0,10-13-1,32-44 1,-42 73-123,-5 13-46,-4 21-67,0-21 195,-12 290-33,8-227-567,4-40-3333,0-22-721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2.42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4353,'0'0'4402,"0"7"-4264,0 230 459,0-236-595,0 0 0,-1 0 0,1 0 0,0 0-1,0 0 1,0 0 0,0 0 0,0 0 0,1 0 0,-1 0 0,0 0 0,0 0-1,1 0 1,-1 0 0,0 0 0,1 0 0,-1 0 0,1 0 0,0 0 0,-1-1-1,1 1 1,-1 0 0,1 0 0,0-1 0,0 1 0,-1 0 0,1-1 0,0 1-1,0-1 1,0 1 0,0-1 0,0 1 0,0-1 0,0 1 0,0-1 0,0 0-1,0 0 1,0 0 0,0 1 0,0-1 0,0 0 0,0 0 0,0 0 0,0-1-1,0 1 1,0 0 0,0 0 0,0 0 0,0-1 0,0 1 0,0-1 0,1 0-1,4-1 23,-1 0-1,0-1 0,0 0 0,0 0 0,-1 0 1,1-1-1,-1 1 0,5-6 0,3-5 29,-1 0 0,0-1-1,-1 0 1,13-28 0,-23 42-52,12-25 27,-6 20-25,-4 14-29,0 7-180,1 1-1,0-1 1,0 0-1,2 0 1,0 0-1,0-1 1,2 0-1,0 0 1,17 26-1,-12-22-2391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3.20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1 227 4921,'0'0'5257,"0"3"-5119,5 99 93,6 0 0,28 129 0,-35-215-227,0 0 0,10 25 0,-12-36-8,0 0 0,0-1 0,0 1 0,1-1 0,0 1 0,0-1 0,0 0 0,0 0 0,1-1 0,-1 1 0,1 0 0,7 4 0,-5-6-10,0-1-1,1 0 1,-1 0 0,1 0 0,-1-1-1,0 0 1,1 0 0,-1 0-1,1-1 1,-1 0 0,0 0 0,1-1-1,10-4 1,-4 0 19,-1-1 1,-1 0-1,1-1 1,-1 0-1,-1-1 0,1 0 1,-2-1-1,1 0 0,-1 0 1,8-12-1,-7 5 3,0 0-1,-1 0 1,-1-1-1,-1 0 1,0 0-1,5-25 1,-1-17-17,-3-1 0,-3 1 0,-3-91 0,-2 116-15,-1-10 15,-1 22 3,2 0-1,1 0 0,5-33 0,-2 99-4651,-4-17 2500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4.1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 21 1064,'0'0'7526,"0"-3"-7017,0 2-461,1 0 0,0-1 0,-1 1 0,1 0 0,0 0 0,0 0 0,0 0 0,0 0 0,0 0 0,0 1 0,0-1 0,0 0-1,0 0 1,0 1 0,1-1 0,-1 1 0,0-1 0,0 1 0,1-1 0,-1 1 0,0 0 0,1 0 0,-1-1 0,0 1 0,1 0 0,-1 0 0,0 0 0,2 1 0,6-2-41,-1 1 1,1 1 0,-1-1 0,10 3 0,-17-3-11,0 1 0,-1-1 0,1 1 1,0 0-1,-1-1 0,1 1 0,-1-1 0,1 1 0,-1 0 1,1 0-1,-1-1 0,1 1 0,-1 0 0,0 0 1,1 0-1,-1 0 0,0-1 0,0 1 0,0 0 0,0 0 1,0 0-1,0 0 0,0 0 0,1 25-50,-1-22 46,0 4 7,0 0 0,0 0 0,0-1 0,-1 1 0,0 0 0,0-1 0,-1 1 0,0-1 1,0 1-1,-1-1 0,0 0 0,-1 0 0,1 0 0,-1-1 0,0 1 0,-1-1 0,0 0 0,-7 8 0,-58 62 18,72-71-46,11-2 7,28 0-15,-10-1-1,10 3-520,1-2 0,45-3 1,-34-1-1151,8 1-1285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5.50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102 0 3449,'0'0'5522,"-14"3"-5366,6-1-137,-32 8 20,37-9-37,1 0 0,0 0 0,0 0 0,1 0 0,-1 0 0,0 1 0,0-1 0,1 1 0,-1 0 0,0-1 0,1 1 0,0 0 0,-1 0 1,1 0-1,0 0 0,0 0 0,0 0 0,0 0 0,-1 3 0,-1 16 89,1-1-1,0 1 1,2 0 0,2 33 0,-1-42-69,0-5-22,0 1 0,0-1 0,1 0 0,0 0 0,1 0 0,-1 0 0,1 0 0,1 0 0,-1-1 0,1 1 1,0-1-1,1 0 0,0 0 0,-1-1 0,2 1 0,9 7 0,-8-7-60,1-1 0,-1 0 0,1 0 0,0 0 0,0-1 0,0-1 0,1 1 0,-1-1 0,1-1 0,0 0 0,-1 0 0,1 0 0,14 0 0,-18-2 57,1 1-1,-1-1 0,0 0 1,1-1-1,-1 1 1,1-1-1,-1 0 0,0 0 1,0-1-1,0 1 1,0-1-1,0 0 0,0-1 1,0 1-1,0-1 1,-1 0-1,1 0 1,-1 0-1,0-1 0,0 0 1,0 0-1,5-7 1,0 1 106,-2 0 1,1-1 0,-2 1 0,1-1 0,-1-1 0,-1 1 0,0-1 0,-1 0 0,0 0 0,-1 0 0,0 0 0,-1-1 0,0 0 0,-1-14 0,-1 26 392,0 23-424,0-20-80,0 1 0,0 0 1,1 0-1,-1-1 0,0 1 1,1 0-1,0-1 0,0 1 1,0 0-1,0-1 0,0 1 1,0-1-1,0 0 0,1 1 1,-1-1-1,1 0 0,0 0 1,0 0-1,0 0 0,0 0 1,0 0-1,0-1 0,0 1 1,0-1-1,1 1 0,-1-1 1,1 0-1,4 2 0,4 0-122,0-1 0,1 0 0,-1 0 0,0-1 0,20-1 0,-29 0 128,1 0 0,0-1 0,-1 1 1,1-1-1,0 1 0,-1-1 0,1 0 1,-1 0-1,1 0 0,-1 0 0,1-1 0,-1 1 1,0-1-1,0 1 0,0-1 0,0 0 1,0 0-1,0 0 0,0 0 0,3-4 0,1-4 33,-1 0 0,1 0 0,6-20 0,4-8 478,-15 37-267,-1 28-284,-2 187 17,2 167-572,33-4-54,-33-376 686,0-1 1,0 1-1,0-1 0,0 1 0,-1-1 0,1 1 0,0-1 0,0 1 1,-1-1-1,1 0 0,0 1 0,0-1 0,-1 1 0,1-1 0,0 0 0,-1 1 1,1-1-1,-1 0 0,1 0 0,0 1 0,-1-1 0,1 0 0,-1 0 0,1 1 1,-1-1-1,1 0 0,-1 0 0,1 0 0,-1 0 0,1 0 0,-1 0 1,1 0-1,-1 0 0,1 0 0,-1 0 0,0 0 0,-25 0-60,19-1 124,-22-1 183,0-2 0,0-1-1,1-1 1,-1-2 0,-48-19 0,75 26-274,1 0 1,-1-1-1,1 1 0,-1 0 1,1 0-1,0-1 0,-1 1 0,1-1 1,0 1-1,0-1 0,0 1 1,0-1-1,0 0 0,0 1 1,1-1-1,-1 0 0,0 0 0,1 0 1,0 1-1,-1-4 0,-4-47-392,4 30 231,-4-132-848,6 105 605,-1 34 208,1 0-1,0 0 1,1 0 0,1 0 0,8-24 0,2 6-1025,20-38 0,-26 58 724,29-58-2286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6.2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1 264,'0'0'8478,"0"7"-8270,0 75 42,1 120 127,0-193-379,0 0 0,0 0 1,1 0-1,5 13 0,-6-19-264,0 1-1,0-1 1,1 0-1,-1 0 1,1-1-1,0 1 0,-1 0 1,1 0-1,1-1 1,-1 1-1,0-1 1,0 0-1,1 0 1,0 0-1,4 3 1,1-4-2157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6.5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1688,'0'0'5658,"0"89"-5450,12-43-56,0 8-144,4 3-8,3-11-304,1-3-745,0-8-327,-4-10-136,-8-14-1481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6649,'0'0'4329,"-32"182"-4153,20-118-48,0 11-120,4-1-8,0 1-64,0 4-248,0-12-264,0 8-424,1-18-1008,-1-21-881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6.9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0 208 3929,'0'0'4165,"19"0"-4039,129 0 61,-87 0-106,-11 1-399,63-6 0,-96 3 194,0-1-1,0-1 0,0 0 1,-1-2-1,0 1 0,0-2 1,23-12-1,-31 14 66,0 0 0,0-1 0,0 0 0,-1 0 0,0-1 0,13-14 0,-18 17 105,1 0 1,-1 1-1,1-1 1,-1 0-1,0-1 0,-1 1 1,1 0-1,-1 0 1,1-1-1,-1 1 0,-1-1 1,1 1-1,-1-1 1,1 1-1,-1-1 0,-2-8 1,2 12-28,0 0 0,-1 0 0,1 1 0,-1-1 0,1 0 0,-1 0 1,1 1-1,-1-1 0,1 0 0,-1 0 0,0 1 0,1-1 0,-1 1 0,0-1 0,0 1 0,0-1 1,1 1-1,-1-1 0,0 1 0,0 0 0,0-1 0,0 1 0,0 0 0,0 0 0,0 0 0,-1-1 1,-28 0 203,25 1-143,-13 0-29,5-1 6,0 1 1,-1 1 0,1 0-1,-23 5 1,32-4-50,0-1 0,0 1-1,0 0 1,0 0 0,0 0 0,0 1 0,0-1 0,0 1-1,1 0 1,0 0 0,-1 0 0,1 0 0,0 1 0,1-1-1,-1 1 1,1 0 0,-1 0 0,-1 4 0,1-2-19,0 0 1,1-1 0,-1 1-1,1 0 1,1 0 0,-1 0-1,1 1 1,0-1 0,0 0-1,1 0 1,0 1 0,0-1-1,1 0 1,-1 1 0,1-1-1,0 0 1,1 0 0,0 0-1,0 0 1,0 0 0,1 0-1,-1-1 1,2 1 0,-1-1-1,0 0 1,1 1 0,0-2-1,0 1 1,1 0-1,-1-1 1,1 0 0,6 5-1,0-2-131,0 0 0,1 0 0,0-2 0,0 1 0,0-1 0,0-1 0,1 0-1,22 4 1,2-4-943,66-1 1,-53-3-399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7.48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25 3929,'0'0'4167,"18"-4"-4033,7-3-118,-14 3-18,0 1 1,1 1-1,-1 0 1,1 0-1,0 1 1,19 1-1,-30 0-57,1 1 0,0-1 0,-1 0 1,1 1-1,-1-1 0,1 1 0,-1 0 0,1-1 0,-1 1 0,1 0 0,-1 0 1,0 0-1,0 0 0,1 0 0,-1 0 0,0 0 0,0 1 0,0-1 0,0 0 1,0 1-1,0-1 0,-1 1 0,1-1 0,0 0 0,-1 1 0,1 0 1,-1-1-1,1 1 0,-1-1 0,0 1 0,0 3 0,2 8-323,-1 1 1,-1 26-1,-1-23 530,-14 78 1129,18-94-1175,0 0 0,1 0 0,-1 0 0,1-1 1,-1 0-1,1 1 0,4-1 0,-4 0-3,3 0-63,1 1 0,-1-1 1,0 2-1,0-1 0,0 1 0,0 0 1,0 1-1,0-1 0,0 1 0,7 5 1,-13-5-18,1 0 1,-1 0 0,0 0-1,-1 0 1,1 1-1,0-1 1,-1 0 0,0 0-1,1 0 1,-2 1 0,1-1-1,0 0 1,0 0-1,-2 4 1,2-1-2,-1 0-17,-1 0 1,0 0-1,1-1 0,-2 1 1,1-1-1,-1 1 1,1-1-1,-1 0 1,-1 0-1,1 0 0,-1 0 1,-5 5-1,-10 10-332,-29 23-1,28-26-162,-30 27-1400,8-4-714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8.93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316 930 2457,'0'0'4514,"-38"7"-4158,-120 21 93,96-11-36,40-2-156,10-5-208,10-7-46,-1-1 0,1 0 0,1 1 0,-1-1 0,0 1 0,1 0 0,-1-1 0,1 1 0,0 0 0,-1 0 0,2 0 0,-1 0 0,0 0 0,0 0 0,1 5 0,-1-1 15,1 1-1,0-1 1,0 0-1,1 0 1,2 12 0,-3-17-34,1 0 0,0 0 0,0-1 1,0 1-1,1 0 0,-1-1 1,0 1-1,0-1 0,1 1 1,-1-1-1,1 0 0,0 0 0,-1 1 1,1-1-1,0 0 0,-1 0 1,1-1-1,0 1 0,0 0 1,0-1-1,0 1 0,0-1 0,3 1 1,51 3-799,-54-4 767,3 0-11,-1 1 0,1-1 0,0 0 0,-1-1 0,1 1 1,-1-1-1,1 0 0,-1 0 0,0 0 0,1-1 0,-1 1 0,0-1 0,0 0 0,0-1 1,0 1-1,0-1 0,-1 1 0,1-1 0,-1 0 0,1 0 0,-1-1 0,0 1 0,0-1 1,-1 1-1,1-1 0,2-5 0,0 0 131,-1-1-1,0 1 1,0-1-1,-1 0 1,0 0-1,-1-1 1,3-17 0,-3-43 3300,10 78-3356,18 50 69,-23-40-117,0-1-1,2-1 1,0 0 0,0 0 0,22 25-1,-28-37 2,1 0 0,-1 0 0,0-1 0,1 1-1,-1-1 1,1 0 0,0 0 0,0 0-1,0-1 1,0 1 0,0-1 0,0 0 0,0 0-1,0 0 1,0-1 0,1 0 0,-1 1-1,0-1 1,0-1 0,1 1 0,-1-1 0,0 1-1,0-1 1,0-1 0,0 1 0,0 0-1,0-1 1,0 0 0,0 0 0,3-2 0,11-9-87,0-1 0,-2 0 0,1-1 0,-2 0 1,0-2-1,17-23 0,-18 23 13,13-18 75,-1-2 0,-2 0 0,-2-2 0,-1 0-1,22-61 1,53-215 452,-85 272-423,18-50 262,-18 63 222,-1-1-1,-2 0 1,-1-1-1,-1 0 1,2-42-1,-30 86 150,-4 19-623,2 1 0,2 1 1,-37 70-1,53-91-7,-37 67 6,-56 143 1,89-194-44,1 0 1,1 1 0,2 0-1,0 1 1,3-1-1,0 1 1,2 0 0,1 0-1,5 37 1,-4-61-9,0 0 1,1 0-1,0 1 0,0-1 1,0 0-1,1-1 0,0 1 1,0 0-1,0-1 0,1 0 1,-1 1-1,1-2 0,1 1 1,-1 0-1,1-1 0,0 0 1,0 0-1,0 0 0,0 0 1,1-1-1,-1 0 0,1 0 1,11 3-1,0-1-39,1 0-1,0-1 1,1-1-1,-1-1 1,0-1 0,1 0-1,19-2 1,-32 0 49,-1 0 0,0 1 0,0-2 0,0 1 1,0-1-1,0 1 0,-1-1 0,1-1 0,0 1 0,-1-1 1,1 1-1,-1-1 0,0-1 0,0 1 0,0 0 0,-1-1 0,1 0 1,4-7-1,-4 5-4,0 0 0,0-1 0,0 0 0,-1 0 0,0 0 0,-1 0 0,1 0 0,-1-1 0,-1 1 0,0-1 0,0 1 1,0-10-1,0 12 29,-1 0 1,-1 0 0,1 0-1,-1-1 1,0 1 0,0 0 0,0 0-1,0 1 1,-1-1 0,0 0 0,-4-7-1,4 10 18,0-1-1,0 1 0,-1 0 0,1 0 1,-1 0-1,1 0 0,-1 0 1,0 0-1,1 1 0,-1-1 1,0 1-1,0 0 0,0 0 0,0 0 1,0 0-1,-1 0 0,1 1 1,0 0-1,-4-1 0,1 1 35,-3-1 40,0 0-1,0 1 1,-16 2 0,23-2-80,0 0 0,-1 1 0,1 0 0,0-1-1,0 1 1,0 0 0,0 0 0,0 0 0,0 0 0,0 1 0,1-1 0,-1 0-1,0 1 1,1-1 0,-1 1 0,1 0 0,-1-1 0,1 1 0,-2 3 0,-6 12-12,1 0 0,1 1 0,1 0 0,0 0 0,1 1 0,1-1 0,1 1 1,1 0-1,0 0 0,1 0 0,3 29 0,-2-46-11,1 0 0,-1 0 0,1 0 0,-1-1 0,1 1 0,0 0 0,0-1 0,-1 1 0,1 0 0,0-1 0,1 1 0,-1-1 0,0 0 0,0 1 0,0-1 0,1 0 0,-1 0 0,1 0 0,-1 0 1,1 0-1,0 0 0,-1 0 0,1 0 0,0 0 0,-1-1 0,1 1 0,0-1 0,0 0 0,-1 1 0,3-1 0,8 1-133,0 0-1,-1 0 1,20-3 0,-22 2 111,-2-1 21,0-1-1,0 0 1,0 0-1,0 0 0,0-1 1,0 0-1,-1-1 1,1 1-1,-1-1 0,0 0 1,0-1-1,-1 1 1,1-1-1,-1 0 0,8-10 1,5-8-21,0 0 0,22-41 0,-30 48 153,-1-1 0,-1 0-1,0-1 1,9-34 0,-17 52-66,0 0 1,0 0-1,0 0 0,1 0 0,-1 0 0,0 0 1,0 0-1,0 0 0,0 0 0,0 0 1,0 0-1,1 0 0,-1 0 0,0 0 1,0 0-1,0 0 0,0 0 0,0 0 0,1 0 1,-1 0-1,0 0 0,0 0 0,0 0 1,0 0-1,0 0 0,0 0 0,1 0 1,-1 0-1,0 0 0,0 0 0,0-1 0,3 33 198,-2 45-366,-2-55 86,1-14 49,-1 1-1,2-1 0,-1 1 0,1-1 0,0 1 1,3 8-1,-4-15-31,1 0 1,0 0-1,0 0 0,0-1 1,0 1-1,0 0 1,1 0-1,-1-1 1,0 1-1,1-1 0,-1 1 1,1-1-1,0 0 1,-1 0-1,1 1 1,0-1-1,0 0 1,0 0-1,0-1 0,0 1 1,0 0-1,0-1 1,0 1-1,0-1 1,0 0-1,0 0 0,0 1 1,0-1-1,3-1 1,0 2 0,0-1 0,-1 0 1,1 0-1,0-1 1,0 1-1,0-1 0,-1 0 1,1 0-1,0-1 0,-1 1 1,1-1-1,-1 0 0,0 0 1,0-1-1,0 1 0,0-1 1,0 0-1,0 0 1,-1 0-1,7-7 0,6-9-56,0-1 0,-1-1 0,21-39 0,-35 59 120,-1 20 173,0 156 145,0-174-392,0 0 0,0-1 0,0 1-1,0 0 1,0 0 0,1 0 0,-1-1-1,0 1 1,1 0 0,-1-1 0,0 1-1,1 0 1,-1-1 0,1 1 0,-1 0 0,1-1-1,-1 1 1,1-1 0,0 1 0,-1-1-1,1 1 1,0-1 0,-1 1 0,1-1-1,0 0 1,0 1 0,-1-1 0,1 0-1,0 0 1,0 0 0,0 1 0,29 1-1680,-25-2 1171,19 0-1728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9.4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182 33 4561,'0'0'6328,"-19"7"-6199,-58 24 51,72-27-164,0-1 0,1 1 0,0 0 0,-1 0 1,1 0-1,0 1 0,1-1 0,-1 1 0,1 0 0,0 0 0,0 0 0,1 0 0,-1 1 0,1-1 0,0 1 0,1-1 0,-2 11 0,-3 2-13,1-2-28,1 1-1,0-1 0,2 1 0,0 0 0,0 0 0,2 0 0,0-1 0,1 1 1,3 20-1,-2-34-13,-1 0 0,1 0 1,-1-1-1,1 1 1,0 0-1,0-1 0,0 1 1,1-1-1,-1 0 0,1 0 1,-1 0-1,1 0 0,0 0 1,-1-1-1,1 1 1,0-1-1,0 1 0,0-1 1,0 0-1,1 0 0,-1-1 1,0 1-1,0-1 1,0 1-1,6-1 0,11 1-216,0-1 0,36-4 0,-55 4 248,9-2-115,0 0-1,0 0 0,0-1 0,0-1 1,0 0-1,-1 0 0,0-1 1,9-6-1,69-52-1243,-70 50 1105,4-3 48,-1-2 0,0 0-1,-1-2 1,21-27 0,-33 37 264,0 0 0,-1 0-1,-1 0 1,0 0 0,0-1 0,-1 0 0,0 0 0,-1 0-1,0 0 1,-1-1 0,0 1 0,0-20 0,-2 10 1379,0 25 435,0 40-949,-1 9-710,0-14-74,7 61-1,-5-87-160,2-1 0,0 1 0,0-1 0,1 0 0,1 1-1,0-2 1,0 1 0,13 19 0,-16-29-113,-1 1 1,1-1-1,0 1 1,0-1-1,1 0 1,-1 1-1,0-1 1,1-1-1,-1 1 1,1 0-1,0 0 1,-1-1-1,1 0 1,0 1-1,0-1 1,0 0-1,0 0 1,0-1-1,0 1 0,0-1 1,1 0-1,-1 1 1,0-1-1,5-1 1,9 1-2785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7:59.8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 1 4217,'0'0'7778,"-4"10"-7554,4 54-48,0 11-176,0 7-40,12-3-328,4-15-297,-4 0-527,-4-18-464,-1-7-345,-7-14-1303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28:00.1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0 238 1840,'0'0'6766,"4"-9"-6666,-2 5-87,-1 1-7,0 1 1,0 0-1,0-1 1,0 1 0,0 0-1,0 0 1,0 0-1,1 0 1,-1 0-1,1 0 1,0 1-1,-1-1 1,1 0-1,0 1 1,0-1-1,0 1 1,0 0-1,0-1 1,1 1 0,-1 0-1,0 0 1,0 1-1,1-1 1,-1 0-1,0 1 1,4-1-1,232-37 288,194-26 733,-427 63-999,8 0-55,-1-1-1,1 0 1,21-8 0,-32 10 52,0-1-1,0 0 0,0 0 0,0 0 1,0 0-1,0 0 0,0 0 1,0-1-1,-1 1 0,1 0 1,-1-1-1,1 0 0,-1 1 0,1-1 1,-1 0-1,0 0 0,0 0 1,1 0-1,-2 0 0,1 0 1,0 0-1,0 0 0,-1 0 0,1 0 1,-1 0-1,1 0 0,-1-4 1,-1 5-8,1 0 0,-1 0 0,0 0 0,0 1 0,0-1 0,0 0 0,0 0 0,0 0 1,0 1-1,0-1 0,0 0 0,0 1 0,0-1 0,0 1 0,-1-1 0,1 1 0,0 0 0,0 0 0,-1-1 1,1 1-1,0 0 0,0 0 0,-1 0 0,0 0 0,-2 0 13,-2-1-21,0-1 0,0 2 0,-1-1 0,1 1-1,0 0 1,-1 0 0,1 1 0,0 0 0,0 0 0,0 1 0,-1-1 0,1 1-1,1 0 1,-1 1 0,0 0 0,0 0 0,1 0 0,0 0 0,0 1-1,0 0 1,0 0 0,0 0 0,1 1 0,0 0 0,0-1 0,0 1 0,0 1-1,1-1 1,0 1 0,0-1 0,0 1 0,1 0 0,0 0 0,0 0-1,1 0 1,-1 0 0,1 0 0,0 1 0,1 7 0,0-13-9,-1 8-5,0-1 1,1 0-1,0 1 0,1-1 1,0 1-1,0-1 0,4 14 1,-3-18-11,0-1 0,0 0 0,0 0 0,0 0 1,1 0-1,-1 0 0,1-1 0,0 1 0,-1-1 1,1 1-1,0-1 0,1 0 0,-1 0 1,0 0-1,1-1 0,-1 1 0,1-1 0,-1 0 1,1 0-1,-1 0 0,1-1 0,4 1 0,46 6-725,103-1-1,-47-6-2051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1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3 1432,'0'-3'10372,"-7"34"-10439,2 0 1,-2 44 0,-5 26 114,-35 127 62,-9 45-187,54-252-742,0 42 0,2-53-499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2.4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0 3369,'0'0'5846,"-3"6"-5527,-45 320 542,-11 61-946,56-367-186,-2 11-84,5-30 169,0 0-1,-1 0 1,1 0 0,0-1 0,-1 1 0,1 0-1,-1 0 1,1 0 0,-1 0 0,0 0 0,1 0-1,-1-1 1,0 1 0,0 0 0,1-1 0,-1 1-1,0 0 1,0-1 0,0 1 0,0-1 0,0 0-1,-2 1 1,-5 0-1750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2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4545,'0'0'5681,"99"-7"-5489,-52 7-88,5 0-104,3 0-280,24 0-392,-11 3-840,-9 8-1497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3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0 912,'0'0'5485,"-4"10"-5177,0 0-186,0 0-1,1 0 1,0 0-1,1 1 0,0-1 1,0 20-1,1 11 235,-1-23-245,2 0 0,0 0 0,4 25 0,-3-41-124,-1 0 0,1 1 1,0-1-1,0 0 0,0 0 0,0 0 0,0 0 1,1 0-1,-1 0 0,1 0 0,-1 0 0,1 0 1,0-1-1,0 1 0,-1-1 0,1 1 0,0-1 1,0 0-1,0 1 0,1-1 0,-1 0 0,0 0 0,4 0 1,0 1 0,0-1 0,1 0 0,0 0 1,-1 0-1,1-1 0,-1 0 0,10-1 1,-14 0 33,1 0 1,-1 0 0,0 0-1,0 0 1,0 0 0,0-1-1,0 1 1,0-1 0,0 1-1,0-1 1,0 0 0,-1 0 0,1 0-1,-1 0 1,1 0 0,-1 0-1,0 0 1,0 0 0,0-1-1,0 1 1,0 0 0,0-1-1,-1 1 1,1 0 0,-1-4-1,3-7 138,-1 0 0,0 0 0,-1-19 0,0 22-113,-1 0 1,-1 0-1,0 0 0,0 0 0,-1 1 0,0-1 0,-7-18 0,7 24-83,-1 0 0,1 0 0,-1 0 0,0 0 0,0 1 0,0-1 0,0 1-1,-1 0 1,0 0 0,1 0 0,-1 0 0,0 1 0,0-1 0,0 1 0,-1 0-1,1 0 1,-1 1 0,1 0 0,-5-2 0,-1 1-316,0 0 1,0 0 0,0 1-1,0 1 1,0-1-1,0 1 1,0 1 0,0 0-1,-13 3 1,-6 14-2164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5297,'0'0'4273,"257"0"-4185,-202-3-88,-3 3-392,-12 0-1040,-17 0-1729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3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231 0 4657,'0'0'4917,"-15"20"-4596,-46 65-81,45-60-128,1 0-1,1 2 0,1 0 0,-15 46 0,17-43-89,-2 4-36,2 1 0,2 1 0,1 0 0,2 0-1,1 1 1,0 56 0,5-59-111,-1 7-880,9 79 0,13-43-1833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5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0 462 3081,'0'0'5321,"3"-18"-5089,-2 16-227,4-24 181,1 0 0,1 0 0,19-47 0,14-2 125,3 2-1,54-70 0,-96 143-325,-1 1 0,0-1-1,0 0 1,0 0 0,0 0-1,0 1 1,0-1 0,0 0-1,0 0 1,0 0 0,0 1-1,0-1 1,1 0 0,-1 0-1,0 0 1,0 0 0,0 0 0,0 1-1,0-1 1,1 0 0,-1 0-1,0 0 1,0 0 0,0 0-1,1 0 1,-1 0 0,0 0-1,0 1 1,0-1 0,1 0-1,-1 0 1,0 0 0,0 0 0,0 0-1,1 0 1,-1 0 0,0 0-1,0 0 1,1 0 0,-1-1-1,0 1 1,0 0 0,0 0-1,1 0 1,-1 0 0,0 0-1,0 0 1,0 0 0,0 0 0,1-1-1,-1 1 1,0 0 0,0 0-1,0 0 1,0 0 0,0 0-1,1-1 1,-1 1 0,0 0-1,0 0 1,0-1 0,0 24-231,0-18 204,0 378 603,0-388-529,1 0 0,1 0 0,-1 0-1,1 0 1,-1 0 0,1 0 0,1 1 0,3-8 0,3-5 29,32-77-210,49-105-374,-80 183 286,-5 16-843,-4 27-628,-1-18 2014,0 282 54,0-290-334,3-3 26,0 1-1,0-1 1,0 1-1,0-1 0,0 0 1,-1 0-1,1 0 0,-1 0 1,1-1-1,-1 1 1,3-4-1,25-36 80,-20 27-109,136-221 46,-145 235 19,-1 14-341,-3 27 324,-1 0 0,-2-1 0,-11 40-1,6-33-232,-8 76-1,16-65-939,2-9-1013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5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0 208 536,'0'0'8967,"0"-7"-8589,1-3-348,0-1 0,1 1 0,0 0 0,1 0 0,0 0 0,1 0 0,0 1 0,8-15 0,-2 6 4,1-1 1,2 1 0,19-22 0,-32 39-39,0 1 0,0 0-1,0 0 1,0 0 0,0 0-1,0 0 1,0 0 0,0 0-1,0 0 1,1 0 0,-1 0-1,0 0 1,0 0 0,0 0-1,0 0 1,0-1 0,0 1-1,0 0 1,0 0 0,0 0-1,1 0 1,-1 0 0,0 0-1,0 0 1,0 0 0,0 0-1,0 0 1,0 0 0,0 1-1,1-1 1,-1 0 0,0 0 0,0 0-1,0 0 1,0 0 0,0 0-1,0 0 1,0 0 0,0 0-1,0 0 1,0 0 0,1 0-1,-1 0 1,0 0 0,0 0-1,0 1 1,0-1 0,0 0-1,0 0 1,0 0 0,0 0-1,0 0 1,0 0 0,0 0-1,0 0 1,0 1 0,0-1-1,0 0 1,0 0 0,0 0-1,0 0 1,0 0 0,0 0-1,0 1 1,1 13-619,-3 21-329,-18 63 921,12-64-390,2-1 0,0 1 0,0 38 0,6-26-2700,0-34 107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6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3673,'0'0'5977,"107"0"-5641,-71 3-208,-5 1-128,1-1-48,-4-3-152,-5 4-136,-7-4-424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6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68 2969,'0'0'4241,"16"0"-3001,8 0-248,8 0-448,11 0-192,5-11-216,3-3-136,9-4-408,-13 4-1744,-11 3-4202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7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0 204 3569,'0'0'4711,"17"-30"-4352,51-94-93,-40 81-14,-27 42-252,-1 1 1,1-1 0,0 1-1,-1-1 1,1 1 0,0-1-1,-1 1 1,1 0 0,0-1-1,0 1 1,-1 0 0,1-1-1,0 1 1,0 0 0,-1 0-1,1 0 1,0 0 0,0 0-1,0 0 1,0 0 0,0 0-1,0 18-529,-1 471 1057,1-495-498,0 0 0,0 0 0,1 1 0,0-1 0,0 0-1,1 1 1,5-11 0,4-9-54,43-91-94,-35 77 52,-1-1 0,-2-1-1,19-67 1,-34 102 98,-1 5-105,-1 7-712,0 354 176,0-359 597,0-1 1,1 1-1,-1-1 1,0 1-1,0-1 0,1 1 1,-1-1-1,0 1 0,1-1 1,-1 1-1,0-1 1,1 0-1,-1 1 0,1-1 1,-1 0-1,0 1 1,1-1-1,-1 0 0,1 1 1,-1-1-1,1 0 1,0 0-1,-1 0 0,1 1 1,-1-1-1,1 0 1,-1 0-1,1 0 0,-1 0 1,1 0-1,0 0 0,-1 0 1,1 0-1,-1 0 1,1 0-1,-1-1 0,1 1 1,-1 0-1,1 0 1,-1 0-1,1-1 0,0 1 1,27-14 3,-15 1 96,-1 0 1,-1-1-1,0 0 0,12-22 1,33-66 168,-56 102-255,11-20 105,-1-1 0,-1-1 0,8-28-1,-16 45 20,-4 58-308,-15 88 0,-1 6 150,15-9-3801,4-115 124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7.7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 5313,'0'0'3681,"10"-2"-3622,29-8-113,-38 10 44,1 0-1,0-1 1,0 1-1,-1 0 0,1 0 1,0 1-1,0-1 1,-1 0-1,1 1 0,0-1 1,-1 0-1,1 1 1,0 0-1,-1 0 1,1-1-1,-1 1 0,1 0 1,-1 0-1,0 0 1,1 0-1,-1 1 1,0-1-1,0 0 0,1 0 1,-1 1-1,0-1 1,0 1-1,-1-1 1,1 1-1,0-1 0,0 1 1,-1 0-1,1-1 1,-1 1-1,1 3 0,1 4-104,0 1 0,0 0 0,-1 0 0,-1 14 0,2 5-52,-2 28-286,-1-53 432,1 0 0,-1-1 0,1 1 0,-1 0 0,-1 0-1,1 0 1,0-1 0,-1 1 0,0-1 0,1 1 0,-4 3 0,-55 55 2274,90-62-2082,110 0-1802,-72 0-523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8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3305,'0'0'7308,"10"0"-6899,39-2-121,-29 0-579,1 2 1,-1 0 0,37 5 0,-56-4 16,1-1 0,0 1 1,0 0-1,-1 0 0,1-1 1,-1 1-1,1 1 0,0-1 1,-1 0-1,0 0 0,1 0 1,-1 1-1,2 1 0,-1 5-2538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8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33 5161,'0'0'5625,"55"0"-5569,-11 0-56,23 0-328,-8-18-824,-11 4-3185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9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25 5393,'0'0'4473,"48"-14"-5481,-24 10-1001,-4-3-1119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1072,'0'0'8157,"12"-20"-7853,38-65-72,-47 79-203,0 1 0,0 0 0,1 0 0,0 1 0,6-7 0,-9 10-18,0 1 1,0-1-1,0 0 1,0 1 0,0 0-1,0-1 1,0 1-1,0 0 1,1-1-1,-1 1 1,0 0 0,0 0-1,0 0 1,0 0-1,1 0 1,0 0-1,4 0 128,-5 1-130,0-1 0,0 1 0,0 0 0,0-1 0,0 1-1,0 0 1,0-1 0,-1 1 0,1 0 0,0 0 0,-1 0 0,1 0 0,-1 0-1,1 0 1,-1 0 0,1 0 0,-1 0 0,1 0 0,-1 0 0,0 0-1,0 0 1,1 0 0,-1 0 0,0 0 0,0 0 0,-1 3 0,3 38 146,-2-38-127,1 25-54,-2 0 0,0 0 0,-2 0 0,-12 47 1,-1-25-961,0-7-1386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09.5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2513,'0'0'4088</inkml:trace>
  <inkml:trace contextRef="#ctx0" brushRef="#br0" timeOffset="1">337 8 4281,'0'0'5249,"44"0"-8282,-28 0 769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10.1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1 576,'0'0'9394,"17"0"-8395,34 2-1089,0 3 0,-1 3 0,50 12 0,-55-6-3864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10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 4585,'0'0'5945,"186"0"-5945,-111-10-488,-8-1-2344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11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1 253 6209,'0'0'5045,"9"-12"-4925,36-52-45,82-108-19,-127 172-73,0 0 0,0-1 0,0 1 1,0 0-1,0 0 0,1-1 0,-1 1 0,0 0 0,0 0 0,0 0 0,0-1 0,0 1 1,0 0-1,1 0 0,-1 0 0,0 0 0,0-1 0,0 1 0,0 0 0,1 0 0,-1 0 1,0 0-1,0 0 0,1 0 0,-1-1 0,0 1 0,0 0 0,0 0 0,1 0 0,-1 0 1,0 0-1,0 0 0,1 0 0,-1 0 0,0 0 0,0 0 0,1 0 0,-1 0 0,0 0 1,0 1-1,0-1 0,1 0 0,-1 0 0,0 0 0,0 0 0,0 0 0,1 0 0,-1 0 1,0 1-1,0-1 0,0 0 0,1 0 0,-1 0 0,0 0 0,0 1 0,0-1 0,0 0 1,0 0-1,0 1 0,0-1 0,1 0 0,-1 0 0,0 0 0,0 1 0,2 18-806,-2-15 970,4 289-202,-4-180 0,0-113 51,0 0-1,0 0 1,0 1 0,0-1 0,0 0-1,1 0 1,-1 0 0,0 0 0,0 1 0,0-1-1,1 0 1,-1 0 0,0 0 0,0 0-1,1 0 1,-1 0 0,0 0 0,0 0 0,0 0-1,1 0 1,-1 0 0,0 0 0,0 0 0,1 0-1,-1 0 1,0 0 0,0 0 0,1 0-1,-1 0 1,0 0 0,0 0 0,0 0 0,1 0-1,-1 0 1,0-1 0,0 1 0,0 0 0,1 0-1,-1 0 1,0 0 0,0 0 0,0-1-1,0 1 1,1 0 0,-1 0 0,0 0 0,0-1-1,0 1 1,0 0 0,12-10 15,5-17-5,-2 0 0,19-42 0,-7 12-43,80-142-90,-107 199 117,0 0 0,0 0-1,0-1 1,0 1 0,0 0 0,0 0-1,0 0 1,0-1 0,0 1-1,0 0 1,1 0 0,-1 0-1,0-1 1,0 1 0,0 0 0,0 0-1,0 0 1,0 0 0,0-1-1,0 1 1,1 0 0,-1 0-1,0 0 1,0 0 0,0 0 0,0-1-1,0 1 1,1 0 0,-1 0-1,0 0 1,0 0 0,0 0-1,1 0 1,-1 0 0,0 0 0,0 0-1,0 0 1,1 0 0,-1 0-1,0 0 1,0 0 0,0 0 0,1 0-1,-1 0 1,0 0 0,0 0-1,0 0 1,1 0 0,-1 0-1,0 0 1,0 0 0,0 0 0,0 0-1,1 1 1,-1-1 0,0 0-1,0 0 1,4 19-197,-4 40 302,0-44-93,-8 297 200,8-312-203,1 0 0,-1 1 0,0-1 1,0 0-1,0 1 0,0-1 0,1 0 0,-1 1 1,0-1-1,0 0 0,1 0 0,-1 1 0,0-1 0,0 0 1,1 0-1,-1 0 0,0 1 0,1-1 0,-1 0 1,0 0-1,1 0 0,-1 0 0,0 0 0,1 1 0,-1-1 1,1 0-1,-1 0 0,0 0 0,1 0 0,-1 0 1,0 0-1,1 0 0,-1 0 0,0-1 0,1 1 0,-1 0 1,1 0-1,-1 0 0,0 0 0,1 0 0,-1-1 1,0 1-1,1 0 0,19-11-35,12-23-57,-2-2-1,-2-1 1,47-80 0,-73 114 90,14-22-94,-2-1 0,0 0 1,13-38-1,-47 123 292,5-20-171,2 2-1,1-1 1,-8 59-1,19-82-73,-1 0 0,2 0 0,1 1 0,2 18 0,-2-31-104,-1-1 0,2 1 0,-1 0 0,0-1 0,1 0 0,0 1 0,0-1 0,0 0 1,1 0-1,-1 0 0,1 0 0,0 0 0,0-1 0,0 1 0,1-1 0,-1 0 0,1 0 0,7 5 0,26 8-3351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12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79 864,'0'0'9273,"0"-7"-8906,0-32 69,0 37-423,1 0 1,0 1-1,0-1 0,-1 1 1,1-1-1,0 1 1,0-1-1,1 1 1,-1 0-1,0 0 1,0-1-1,0 1 0,1 0 1,-1 0-1,3-1 1,-3 1-26,0 1 0,-1-1 1,1 0-1,0 1 0,0-1 0,0 0 1,0 1-1,0 0 0,0-1 0,0 1 1,1-1-1,-1 1 0,0 0 0,0 0 1,0 0-1,0 0 0,0 0 0,0 0 1,0 0-1,1 0 0,-1 0 0,0 0 0,0 1 1,2 0-1,-2 2-26,0 0 1,0 0-1,0 0 0,0 0 1,-1 0-1,1 0 0,-1 1 1,0-1-1,0 0 0,0 0 1,-1 4-1,1 6-21,2 48-32,-2-34-41,1 0 0,7 44-1,-8-70 114,0 0 0,0 0 0,1 0 0,-1 0 0,0 0 0,0-1 0,0 1 0,1 0 0,-1 0 0,0 0 0,1-1 0,-1 1 0,1 0 0,-1 0 0,1-1 0,-1 1-1,1 0 1,0-1 0,-1 1 0,1 0 0,0-1 0,0 1 0,-1-1 0,1 1 0,0-1 0,0 0 0,0 1 0,-1-1 0,1 0 0,0 0 0,0 1 0,0-1 0,0 0 0,0 0 0,-1 0 0,1 0 0,0 0 0,0 0 0,0 0 0,0 0 0,0-1 0,0 1 0,1-1 0,1 0 15,-1 0 0,1-1 1,-1 1-1,1-1 1,-1 1-1,0-1 0,0 0 1,0 0-1,0 0 1,0 0-1,0 0 1,2-3-1,17-31 123,-1 0 0,-2-1 0,-2-1 0,15-49 0,-30 83-57,-1 3-163,0 5-200,-1 15 229,2-1 0,0 1-1,2-1 1,6 28 0,-8-40-109,1-1-1,0 0 0,0 0 0,0 0 0,0 0 0,1-1 0,0 1 0,0-1 1,0 1-1,0-1 0,1 0 0,0 0 0,0 0 0,0-1 0,0 0 0,0 1 1,1-1-1,-1-1 0,1 1 0,8 3 0,12-1-2446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12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1 4657,'0'0'6905,"71"178"-6720,-51-96-105,-8 14-64,-9 22-16,-3 17-40,-11 11-361,-84 68-367,3-35-1616,-3-30-5594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1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0 5433,'0'0'2383,"1"22"-2104,2 170 455,-3-148-612,2 22-14,-4 0 0,-2 0 0,-16 77 0,-58 183-62,73-338 677,1-15-750,0-38-25,3-66 0,2 57 42,0 24-4,2 0-1,11-57 0,-8 78-3,1-1 0,1 1 1,2 0-1,25-52 0,-30 70-6,2 1-1,-1-1 1,1 1-1,1 0 0,0 1 1,0 0-1,11-9 1,-14 14 6,1 0 0,-1 0 1,1 0-1,0 1 0,0 0 0,1 0 1,-1 1-1,1-1 0,-1 1 0,1 1 0,0-1 1,-1 1-1,1 1 0,8-1 0,-7 1-25,0 0 0,0 0 0,1 1 0,-1 1 0,0-1 0,0 1-1,0 0 1,-1 1 0,16 7 0,-19-7 10,0-1 1,0 2-1,0-1 0,0 0 1,0 1-1,-1 0 0,0-1 0,1 2 1,-2-1-1,1 0 0,0 0 0,-1 1 1,0 0-1,0-1 0,0 1 1,0 0-1,1 7 0,-2-6 36,1 1-1,-1-1 1,0 1 0,0-1 0,-1 1-1,0 0 1,0-1 0,-1 1-1,1-1 1,-2 1 0,-1 7-1,1-9 35,-1 0 0,1 0 0,-1 0 0,0 0 0,0-1-1,0 0 1,-1 1 0,0-1 0,0-1 0,0 1 0,0 0 0,0-1-1,-8 4 1,6-3-26,1 0 5,0-1 0,0 0-1,-1 0 1,1 0 0,-1-1 0,0 1 0,0-1 0,0-1-1,0 1 1,0-1 0,0 0 0,0 0 0,-1-1-1,-9 0 1,27-18-2516,14 0 431,2 4-681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1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10 1480,'0'0'7123,"-17"-2"-6975,-52-5-122,66 6-32,0 1 0,1 0 0,-1 0 0,0 0 0,0 1 0,0-1 0,1 1 0,-1-1 0,0 1 1,1 0-1,-1 0 0,1 0 0,-1 0 0,1 0 0,-1 1 0,1-1 0,0 1 0,-1 0 1,1 0-1,0-1 0,0 1 0,0 1 0,1-1 0,-1 0 0,1 0 0,-1 1 0,1-1 0,-1 1 1,1-1-1,0 1 0,0-1 0,0 5 0,-3 6-150,2 1 0,0-1 0,1 0 0,0 1 1,1 13-1,0-17-92,0-9 198,0 0 0,0 0 0,0 0 0,0 0 0,0 0 0,0 0 0,0 0 0,0 0 1,1 0-1,-1 0 0,0 0 0,1 0 0,-1 0 0,0 0 0,1 0 0,-1 0 0,1 0 0,-1 0 0,1 0 0,0-1 0,-1 1 0,1 0 0,0 0 1,0-1-1,1 2 0,26 0-778,-10-3 699,-14 0 192,1 0 0,-1 0 0,1 0 0,-1 0 0,0-1-1,1 0 1,-1 0 0,0 0 0,0 0 0,0-1 0,0 1 0,0-1 0,-1 0 0,0 0 0,1 0 0,-1-1 0,0 1 0,0-1 0,-1 0 0,1 0 0,-1 0 0,3-5 0,-1 0 126,1 1 0,-1-1 0,-1 0 1,0 0-1,0 0 0,3-19 0,-6 33-207,1 1 0,0-1-1,0 1 1,1-1 0,0 0-1,0 0 1,0 1 0,0-1-1,1-1 1,0 1 0,0 0-1,0-1 1,0 1 0,8 6-1,-5-5-228,0 0 0,1 0 0,0 0 0,1-1 0,-1 1 0,1-2 0,0 1 0,9 2 0,12 5-1378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2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1 1 1168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2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1 112 1168,'181'-89'840,"-133"68"-269,-35 20-215,-2 2-149,95-2 482,-105 1-696,-1 0-1,1 1 0,0-1 1,-1 0-1,1 1 0,0-1 1,-1 0-1,1 1 0,0-1 1,-1 1-1,1-1 0,-1 1 1,1-1-1,-1 1 0,1-1 0,-1 1 1,0 0-1,1-1 0,-1 1 1,1-1-1,-1 1 0,0 0 1,0 0-1,1-1 0,-1 1 1,0 0-1,0-1 0,0 1 1,0 0-1,0 0 0,0 1 0,0 31-431,0-24 240,0-5 177,-1 0 0,0 0-1,1 0 1,-1 0-1,-1 0 1,1 0 0,-1-1-1,1 1 1,-1 0 0,0-1-1,0 1 1,-3 2-1,2-2 7,0 0 0,1 0 1,0 0-1,0 0 0,0 1 0,0-1 0,-1 6 0,3-9 38,0 0 1,0-1 0,0 1 0,1 0 0,-1 0 0,0-1 0,0 1-1,0 0 1,1-1 0,-1 1 0,0 0 0,1-1 0,-1 1 0,1-1-1,-1 1 1,1 0 0,-1-1 0,1 1 0,-1-1 0,1 1-1,-1-1 1,1 0 0,0 1 0,-1-1 0,1 0 0,0 1 0,-1-1-1,1 0 1,0 0 0,-1 1 0,1-1 0,0 0 0,0 0 0,1 0-1,36 5 1192,-22-4-720,4 1-81,-10-1-181,0 0 0,0 0 0,0 1 0,0 0 0,16 7 0,-25-9-241,0 1-1,0 0 0,0 0 0,0 0 0,0 0 0,0 0 0,0 0 1,-1 0-1,1 0 0,0 0 0,0 1 0,-1-1 0,1 0 0,-1 0 1,1 1-1,-1-1 0,0 0 0,1 1 0,-1-1 0,0 0 0,0 1 1,0-1-1,0 0 0,0 1 0,0-1 0,-1 0 0,1 1 0,0-1 1,-1 0-1,1 1 0,0-1 0,-1 0 0,0 1 0,-1 3-27,0-1-1,0 1 1,0-1-1,-1 0 1,0 0 0,1 0-1,-1 0 1,-4 3-1,-81 62-1557,57-47 536,1 1-552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5617,'0'0'4777,"-111"186"-4489,95-119-88,1 8-72,7 7-128,8 0-152,0 0-288,0-14-368,35 3-880,5-21-881,-1-18-1408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3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84 116 3305,'0'0'4182,"-14"25"-4025,-38 78-67,49-98-87,1 0 1,0-1 0,0 1 0,0 0 0,0 0-1,1 0 1,0 0 0,0 0 0,0 0-1,1 1 1,0-1 0,0 0 0,0 0 0,1 6-1,1 11-737,11-31 309,-1-6 386,-2-1 1,1 0 0,-2 0-1,0-1 1,-1 0-1,-1-1 1,0 0-1,-2 0 1,6-27 0,-10 18 1045,-1 23-518,0 14-424,-1 27-89,0-16 50,1 1 0,4 37 0,-3-54-32,0 0-1,0 0 1,0 0-1,1 0 1,0 0-1,0 0 1,0 0-1,0-1 1,1 1 0,0-1-1,0 1 1,0-1-1,0 0 1,1 0-1,0-1 1,6 6-1,-6-7-135,0 0-1,1 0 1,-1 0-1,1 0 0,0-1 1,-1 0-1,1 0 1,5 0-1,-7 0 89,0-1 1,0 0-1,-1 0 0,1 0 0,0 0 1,0 0-1,0 0 0,0-1 0,-1 1 1,1-1-1,0 0 0,0 0 0,-1 0 1,1 0-1,3-3 0,-2 0 53,0-1-1,0 0 1,-1 0-1,0 0 0,0 0 1,0-1-1,-1 1 1,1-1-1,-1 0 1,-1 1-1,1-1 1,0-8-1,0 2 115,0-1 1,-1 0-1,-1 1 1,0-1-1,-2-13 0,2 25-71,-1 0-1,1 0 0,0 0 1,-1 0-1,1 0 0,0 0 1,-1 0-1,1 0 0,-1 1 1,0-1-1,1 0 0,-1 0 1,0 0-1,1 1 0,-1-1 1,0 0-1,0 1 0,0-1 1,0 1-1,0-1 1,1 1-1,-1-1 0,0 1 1,0 0-1,0-1 0,0 1 1,0 0-1,0 0 0,0 0 1,0 0-1,0 0 0,-2 0 1,2 22-376,1-13 304,1 1-1,0-1 1,0 0-1,1 1 1,1-1-1,-1 0 1,1 0-1,1-1 1,0 1-1,0-1 1,1 1-1,0-1 1,0 0-1,1-1 1,0 0 0,0 0-1,0 0 1,1 0-1,0-1 1,14 9-1,-18-13-34,1 0 0,-1-1-1,1 1 1,-1-1 0,1 0 0,-1 0 0,1 0-1,0-1 1,0 1 0,0-1 0,-1 0 0,1 0-1,0 0 1,0 0 0,-1-1 0,1 1-1,0-1 1,0 0 0,-1 0 0,1-1 0,-1 1-1,1-1 1,-1 1 0,0-1 0,1 0 0,-1-1-1,0 1 1,0 0 0,0-1 0,-1 0-1,1 1 1,-1-1 0,4-5 0,-1 0 164,0 0 1,0 0-1,0-1 0,-1 0 1,0 0-1,-1 0 0,0 0 1,0 0-1,-1-1 0,0 1 1,-1-1-1,0-11 267,-1 46-359,0-20 11,0-1 0,0 1 0,1-1 0,-1 1 0,1-1 1,0 1-1,0-1 0,1 0 0,-1 0 0,1 1 0,0-1 0,0 0 0,5 6 0,-5-8-18,0 1 0,1-1-1,0 0 1,-1 0-1,1 0 1,0 0-1,0 0 1,0-1 0,0 1-1,0-1 1,1 0-1,-1 0 1,0 0-1,1 0 1,-1-1 0,0 1-1,1-1 1,6 0-1,-2 1-18,0-1 1,0 0-1,0-1 0,0 1 0,0-1 0,0-1 0,0 1 1,0-2-1,-1 1 0,1-1 0,-1 0 0,1 0 0,-1-1 0,11-7 1,-5 0-42,1 0 1,-2-1 0,0 0-1,0-1 1,-1 0-1,-1-1 1,0 0 0,-1 0-1,15-32 1,-19 33 404,0-1 0,-1 0 1,0-1-1,-1 1 0,-1-1 1,0 1-1,0-19 0,-6 320-253,4-286-136,0-1 1,0 1-1,0-1 1,0 1-1,0-1 0,0 0 1,0 1-1,0-1 1,1 1-1,-1-1 0,0 1 1,0-1-1,1 0 0,-1 1 1,0-1-1,0 0 1,1 1-1,-1-1 0,0 0 1,1 0-1,-1 1 1,0-1-1,1 0 0,-1 0 1,1 1-1,-1-1 0,0 0 1,1 0-1,-1 0 1,1 0-1,-1 0 0,1 0 1,-1 1-1,0-1 1,1 0-1,-1 0 0,1 0 1,-1-1-1,1 1 1,18-4-1127,8-12-418,-2-7 35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3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0 960,'0'0'6306,"-5"9"-5900,1 0-356,1-1 0,0 1 0,0-1 0,0 1 0,1 0 0,0 0 0,1 0 0,-1 15 0,2-23-61,1 0 1,-1 1 0,0-1 0,0 0-1,1 0 1,-1 0 0,1 0 0,-1 0-1,1 0 1,-1 0 0,1 0 0,0 0-1,-1 0 1,1-1 0,0 1-1,0 0 1,0 0 0,-1-1 0,1 1-1,0 0 1,0-1 0,0 1 0,0-1-1,0 1 1,0-1 0,0 0 0,1 1-1,-1-1 1,0 0 0,0 0-1,2 1 1,42 1-859,-35-2 600,9 0 146,-4 1-116,-1-1 0,1 0 0,-1-1 0,0-1-1,1 0 1,-1 0 0,0-2 0,0 0 0,22-10 0,-23 10 2974,-13 26-2089,-1-12-552,1 15 39,0-25-143,0 1 1,0 0-1,0-1 1,1 1 0,-1 0-1,0-1 1,1 1-1,-1-1 1,0 1 0,1 0-1,-1-1 1,0 1 0,1-1-1,-1 1 1,1-1-1,-1 1 1,1-1 0,0 1-1,-1-1 1,1 0-1,-1 1 1,1-1 0,0 0-1,-1 0 1,1 1 0,0-1-1,-1 0 1,1 0-1,0 0 1,0 0 0,10 1-153,0 0 0,1-1 1,-1 0-1,0-1 1,0-1-1,0 1 0,0-2 1,0 0-1,16-6 1,-23 7 140,0 0 0,0 0 1,0 0-1,0-1 0,0 0 1,-1 0-1,1 0 0,-1 0 0,0 0 1,0-1-1,0 1 0,0-1 1,-1 0-1,1 0 0,-1 0 1,0 0-1,0 0 0,-1-1 1,1 1-1,-1 0 0,0-1 1,0 1-1,0-1 0,-1 1 0,1-10 1,-1 12 47,0 0 1,0 0-1,0 1 1,0-1-1,0 0 1,0 0-1,0 0 1,-1 1-1,1-1 1,0 0-1,-1 0 1,0 1-1,1-1 1,-1 0-1,0 1 1,0-1-1,0 0 1,-2-2-1,1 3 77,-1 0 0,1 1-1,-1-1 1,1 0 0,-1 1 0,0-1 0,1 1-1,-1 0 1,0 0 0,1 0 0,-4 1-1,-1-1 34,3 0-115,0 0 0,0 0-1,0 0 1,0 1-1,0 0 1,1 0 0,-1 0-1,0 0 1,1 1 0,-1-1-1,1 1 1,-1 0 0,1 0-1,0 0 1,-1 1 0,1-1-1,-3 4 1,0 1-25,1 0 1,0 0-1,0 1 0,1 0 0,-1-1 1,-4 14-1,6-11 33,1 0-1,0 1 1,0-1-1,1 0 1,0 1 0,1-1-1,0 1 1,0-1-1,4 14 1,-4-21-25,1 0 0,0-1 1,0 1-1,0 0 0,0-1 0,1 1 1,-1-1-1,1 0 0,0 1 0,-1-1 0,1 0 1,0 0-1,0 0 0,0 0 0,1 0 0,-1-1 1,0 1-1,1-1 0,-1 1 0,1-1 1,0 0-1,-1 0 0,1 0 0,0 0 0,2 0 1,10 3-48,0-2 1,0 0 0,29 1 0,-5-2-159,-1-2 0,1-2 0,38-7 0,11-16-1509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1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1 472,'8'4'10705,"-6"163"-10705,-6 197 33,-27-162 236,4-46-1263,20-48-3600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2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0 3897,'0'0'3177,"0"31"-2732,-2 101-89,1-99-18,-2 0-1,-13 59 1,2-21-113,-9 292-94,22-208-3124,1-126 1876,0-9-1608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2.6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96 4793,'0'0'3481,"234"-28"-3321,-123 3-160,-20 0-856,-16 7-2137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3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1 268 2881,'0'0'6828,"7"-10"-6630,66-94 268,32-44-487,-105 148-13,1-1 1,-1 1 0,0 0 0,0-1 0,0 1 0,0 0 0,0 0 0,0-1 0,1 1 0,-1 0 0,0 0 0,0 0 0,0-1 0,1 1 0,-1 0 0,0 0 0,0 0 0,1-1 0,-1 1 0,0 0 0,0 0-1,1 0 1,-1 0 0,0 0 0,0 0 0,1 0 0,-1 0 0,0 0 0,1 0 0,-1 0 0,0 0 0,0 0 0,1 0 0,-1 0 0,0 0 0,1 0 0,-1 0 0,0 0 0,0 0 0,1 0 0,-1 0-1,3 15-683,-5 22 247,-9 17 71,-3-1-1,-40 98 1,29-82-734,1-6-441,3-14-505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3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1 6065,'0'0'5393,"-7"9"-5255,-14 19-117,2 2 1,2 0 0,0 1-1,2 1 1,1 0-1,2 1 1,-12 50 0,7-9-42,3 0 1,-6 117 0,15 76-1621,5-205-84,0 17-3806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5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0 285 4049,'0'0'3066,"15"-27"-2787,46-83-59,-56 101-200,0 0 1,0 1 0,1-1-1,0 1 1,1 0 0,14-13-1,-1 2-8,-12 10-23,-3 2-35,1 1 1,0 0-1,0 0 0,1 0 0,0 1 1,10-6-1,-16 10-322,-1 374 257,1-373 118,0 0-1,0 0 0,0 0 1,0 0-1,0 0 1,0 0-1,0 0 1,0-1-1,0 1 0,0 0 1,0-1-1,0 1 1,-1-1-1,1 1 0,2-2 1,10-11 68,0-2 1,0 0-1,-2 0 1,0-1-1,0-1 1,-2 0-1,15-36 1,-21 48-85,-2 1-20,1 1 1,0-1-1,-1 0 0,0 0 1,0 0-1,1-6 1,-2 9-139,-1 14-985,-13 60 1375,9-53-179,1 1 0,0-1-1,0 28 1,4-37 29,0-9-103,-1 0 0,1 1 0,0-1 0,1 0 0,-1 1 0,0-1 0,1 0 1,-1 1-1,2 3 0,-1-5-31,0-1 0,-1 1 0,1 0 0,0 0 0,0-1 0,0 1 0,0 0 1,0-1-1,0 1 0,0-1 0,0 1 0,1-1 0,-1 0 0,0 1 0,0-1 1,0 0-1,0 0 0,1 0 0,-1 0 0,0 0 0,0 0 0,2 0 0,27 0-1472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5.8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47 2897,'0'0'4529,"210"-46"-4529,-167 46-208,21 17-905,-9 15-559,-3 1-168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6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97 2817,'0'0'4441,"-24"10"-4317,-74 31-119,96-41-9,0 1 0,0 0 1,0 0-1,0 1 0,0-1 1,1 0-1,-1 1 0,0-1 0,1 1 1,-1-1-1,1 1 0,0 0 0,-2 2 1,2 13-35,3-10 20,-2 1-37,0-1-1,0 0 1,1 1 0,0-1 0,1 0-1,-1 0 1,5 11 0,-5-15-7,0-1 1,1 0-1,-1 0 1,0 0-1,1 0 1,-1 0-1,1 0 1,0 0 0,-1-1-1,1 1 1,0-1-1,0 1 1,0-1-1,0 0 1,1 1-1,-1-1 1,0 0-1,0-1 1,1 1-1,-1 0 1,0-1-1,1 1 1,-1-1 0,1 1-1,-1-1 1,3 0-1,-4-1 82,0 1 0,0 0 0,0 0 0,-1-1 0,1 1 0,0 0 0,0-1 0,-1 1 0,1-1 0,0 1 0,-1-1 0,1 1 0,-1-1-1,1 0 1,-1 1 0,1-1 0,-1 0 0,1 1 0,-1-1 0,1 0 0,-1 0 0,0 1 0,1-1 0,-1-2 0,7-25 417,-4 18-299,6-24 349,-4 15-326,1 0 1,15-34 0,-18 46-275,1 1 1,0 0 0,0 0 0,0 1 0,1-1-1,0 1 1,0 0 0,0 0 0,1 0-1,-1 1 1,13-7 0,1 1-582,-1 2 1,26-9-1,-4 6-700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5009,'0'0'4482,"4"-14"-4171,16-38-123,-9 36 3,-10 16-189,-1-1 0,0 1 0,0 0-1,1 0 1,-1 0 0,0 0 0,0 0 0,1 0 0,-1 0-1,0 0 1,0 0 0,1 0 0,-1 0 0,0 0 0,0 0-1,1 0 1,-1 0 0,0 1 0,0-1 0,1 0 0,-1 0-1,0 0 1,0 0 0,1 0 0,-1 1 0,0-1-1,0 0 1,0 0 0,1 0 0,-1 1 0,0-1 0,0 0-1,0 1 1,8 19-3,-8-20 3,6 46-2,-2 0 0,-1 0 1,-6 61-1,1-17-35,2 43-769,9-141 633,85-206-39,-86 195 203,-2 3 9,8-18-3,-1-1 0,-2-1 0,8-41 1,-18 69 1,-1 6-82,4 304-202,-5-296 294,2 0-1,-1 0 1,1 0 0,0 0-1,0 0 1,4 11 0,-4-16-11,-1 0 0,1 0 0,-1 0 0,1 1 1,-1-1-1,1 0 0,0 0 0,0-1 0,-1 1 0,1 0 1,0 0-1,0 0 0,0 0 0,0-1 0,0 1 1,0 0-1,0-1 0,0 1 0,1-1 0,-1 0 1,0 1-1,0-1 0,0 0 0,0 1 0,1-1 0,-1 0 1,0 0-1,0 0 0,0 0 0,1 0 0,-1 0 1,0-1-1,0 1 0,0 0 0,1-1 0,-1 1 1,0 0-1,0-1 0,0 0 0,0 1 0,2-2 1,0 0-6,1-1 0,0 0 0,-1 0 0,0 0 0,0 0 0,0 0 1,0-1-1,0 1 0,-1-1 0,4-7 0,23-48-121,-17 31 45,27-86-109,-34 100 364,-5 364-582,6-293-1445,12-11-817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6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1 2617,'0'0'5254,"-19"9"-5151,-61 33-85,79-42-19,-1 1 0,1 0-1,0 0 1,-1 0 0,1 0-1,0 0 1,0 0-1,-1 0 1,1 0 0,0 0-1,0 1 1,0-1 0,1 0-1,-1 1 1,0-1-1,0 0 1,1 1 0,-1-1-1,1 1 1,-1-1 0,1 1-1,0 0 1,-1-1-1,1 1 1,0-1 0,0 1-1,0 0 1,0-1 0,0 1-1,1 2 1,1 5-33,-3-4-42,1 0 0,0-1 0,0 1-1,1 0 1,-1 0 0,1-1-1,0 1 1,1 0 0,-1-1 0,1 1-1,0-1 1,0 1 0,0-1 0,1 0-1,-1 0 1,1 0 0,0 0-1,0-1 1,0 1 0,1-1 0,-1 0-1,1 0 1,0 0 0,0 0-1,0 0 1,0-1 0,0 0 0,1 0-1,-1 0 1,6 1 0,-1 0-98,1 0 1,-1-1 0,0 0-1,1-1 1,0 0-1,-1 0 1,1-1-1,0-1 1,-1 1 0,1-1-1,16-5 1,-19 4 167,0-1 0,0 0 1,0 0-1,-1 0 1,0-1-1,0 0 0,0 0 1,0-1-1,0 0 1,-1 0-1,0 0 0,0 0 1,0-1-1,-1 0 1,0 0-1,4-8 0,-4 6 195,-1 0 0,0-1 0,0 0 0,-1 1 0,0-1 0,-1 0-1,0 0 1,0 0 0,-1 0 0,0 0 0,0 0 0,-3-14 0,2 23-173,1-1 1,0 1 0,-1-1-1,1 1 1,0-1 0,-1 1-1,1-1 1,-1 1 0,1-1 0,0 1-1,-1 0 1,1-1 0,-1 1-1,1 0 1,-1-1 0,0 1-1,1 0 1,-1 0 0,1-1 0,-1 1-1,1 0 1,-1 0 0,0 0-1,1 0 1,-1 0 0,0 0 0,1 0-1,-1 0 1,1 0 0,-1 0-1,0 0 1,1 0 0,-1 0-1,1 1 1,-1-1 0,0 0 0,1 0-1,-1 1 1,1-1 0,-1 0-1,1 1 1,-1-1 0,1 1-1,-1-1 1,1 0 0,0 1 0,-1-1-1,1 1 1,0-1 0,-1 1-1,1-1 1,0 1 0,-1 0-1,1-1 1,0 1 0,0-1 0,0 1-1,0 0 1,-1-1 0,1 1-1,0-1 1,0 1 0,0 0-1,1 0 1,-2 26-41,0-15 18,1 0 0,0 0 1,1-1-1,0 1 0,5 21 0,-5-30-51,0 0 0,1 0-1,-1-1 1,0 1-1,1 0 1,0-1 0,0 1-1,0-1 1,0 1-1,0-1 1,0 0 0,0 0-1,1 0 1,-1 0 0,1 0-1,0 0 1,-1-1-1,1 1 1,0-1 0,0 0-1,0 0 1,0 0-1,0 0 1,0-1 0,0 1-1,0-1 1,4 0-1,-4 1 12,1-1 0,-1 1-1,0-1 1,1 0-1,-1 0 1,1-1 0,-1 1-1,0-1 1,1 0-1,-1 0 1,0 0 0,0 0-1,0 0 1,1-1-1,-1 1 1,-1-1 0,6-3-1,-4 0 70,-1 1 0,1-1-1,-1 0 1,0 1 0,0-2-1,0 1 1,-1 0 0,0 0 0,3-9-1,-2 5 105,-1-1-1,0 1 1,0-1-1,-1 1 1,0-1-1,0-12 1,-1 22-112,0 29-250,0-13 233,-1-6 20,1 0 0,0 0 0,1 0 0,0 0 0,4 13 0,-4-21-28,-1 1-1,1-1 0,0 0 0,0 0 1,1 1-1,-1-1 0,0 0 1,1 0-1,-1 0 0,1 0 1,0-1-1,-1 1 0,1 0 0,0-1 1,0 1-1,0-1 0,1 0 1,-1 0-1,0 0 0,0 0 0,0 0 1,1 0-1,-1 0 0,1-1 1,-1 1-1,1-1 0,2 1 0,2-1-94,-1 1-1,1-1 1,-1 0-1,1 0 0,12-3 1,-17 3 104,1-1 0,-1 0 0,0 0 1,0 0-1,1-1 0,-1 1 0,0 0 0,0-1 1,0 1-1,-1-1 0,1 0 0,0 0 0,0 0 1,-1 1-1,1-1 0,-1-1 0,2-2 0,6-10 160,-1 0 1,-1-1-1,0 0 0,-1 0 0,4-18 0,-12 85 417,1-25-501,1 1 0,4 41 1,-4-66-112,1-1 1,-1 0 0,0 1 0,1-1 0,-1 0-1,1 0 1,0 1 0,-1-1 0,1 0-1,0 0 1,0 0 0,0 0 0,0 1-1,0-2 1,0 1 0,0 0 0,0 0-1,0 0 1,0 0 0,0-1 0,1 1 0,-1 0-1,2 0 1,33 5-1202,-33-6 1114,18 1-1405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7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76 4561,'0'0'3953,"226"-68"-3777,-155 61-176,9 7-256,-17 0-1713,-19 0-1319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8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97 4609,'0'0'3531,"-13"5"-3605,-37 21-201,48-25 215,1 1 0,-1 0 0,1 0 1,0 0-1,0 0 0,-1 0 0,1 0 0,0 0 0,1 0 0,-1 0 0,0 1 1,1-1-1,-1 0 0,1 1 0,0-1 0,0 0 0,-1 1 0,2-1 1,-1 0-1,0 1 0,0-1 0,2 3 0,-2 7-471,1-11 483,-1 1 1,0-1-1,0 0 0,1 0 1,-1 0-1,0 0 1,1 0-1,-1 0 1,1 0-1,-1 0 1,1 0-1,0 0 1,-1 0-1,1 0 1,0 0-1,0 0 1,0-1-1,0 1 1,0 0-1,-1-1 1,1 1-1,0 0 1,0-1-1,1 1 0,-1-1 1,0 0-1,0 1 1,0-1-1,0 0 1,0 0-1,0 0 1,2 1-1,44 0-776,-34-1 637,-9-1 199,0 0 1,0 0-1,0 0 0,-1-1 0,1 0 0,0 1 0,-1-1 0,1 0 0,-1-1 0,1 1 0,-1-1 0,0 1 0,0-1 0,0 0 0,-1 0 1,1 0-1,-1-1 0,0 1 0,1-1 0,2-6 0,6-11 603,-1-1 1,9-25 0,-19 47-591,6-17 432,10-20 1065,-15 35-1530,0 1 1,0 0 0,0-1 0,1 1-1,-1 0 1,0 0 0,1 0-1,-1 0 1,1 0 0,-1 0-1,1 0 1,-1 0 0,1 1-1,0-1 1,-1 1 0,1-1-1,0 1 1,0 0 0,-1 0 0,1-1-1,2 1 1,-3 1-24,0-1 0,-1 0 0,1 0 0,0 0 0,0 1 0,-1-1 0,1 1 0,0-1 0,-1 0 0,1 1 0,0-1 0,-1 1 0,1-1 1,0 1-1,-1 0 0,1-1 0,-1 1 0,1-1 0,-1 1 0,0 0 0,1 0 0,-1-1 0,0 1 0,1 0 0,-1 0 0,0-1 0,0 1 0,0 0 0,1 1 0,2 28-286,-3-26 257,2 43-104,-2-1 0,-3 0-1,-1 1 1,-2-1 0,-22 77 0,-3-13-106,-64 191 325,95-300 22,-1 1-1,1-1 1,-1 1 0,1-1-1,-1 1 1,0-1-1,0 0 1,1 1 0,-1-1-1,0 0 1,0 0 0,0 0-1,0 0 1,-1 0 0,1 0-1,0 0 1,0 0-1,-1 0 1,1 0 0,0-1-1,-1 1 1,1 0 0,-1-1-1,1 1 1,-1-1 0,1 0-1,-1 0 1,1 1-1,-1-1 1,1 0 0,-1 0-1,1 0 1,-1-1 0,0 1-1,1 0 1,-1 0 0,1-1-1,0 1 1,-1-1 0,1 1-1,-1-1 1,1 0-1,0 0 1,-1 0 0,1 1-1,0-1 1,0 0 0,0 0-1,0-1 1,-1 1 0,2 0-1,-1 0 1,0 0-1,0-1 1,0 1 0,0-1-1,0-1 1,-5-13 12,0-1 0,1 1 1,1-1-1,0 0 0,1 0 0,1-1 0,1-31 1,1 36-109,1 1 0,0 0 1,1 0-1,0 0 1,1 0-1,0 0 1,1 0-1,0 1 0,1 0 1,0 0-1,14-20 1,-4 12-56,1 0 0,1 2 0,1 0 0,22-16 0,84-52-1394,11-9-455,-118 80 1721,0-1 0,-1 0 0,-1-1 1,0-1-1,17-25 0,-29 37 488,0 0 0,0-1 0,-1 1 0,1 0 1,-1-1-1,0 0 0,0 1 0,-1-1 0,0 0 0,1-8 587,-5 14-645,-2 0-221,0 1 0,0 0 0,0 0 0,0 0 0,0 1 0,0-1 0,1 1 0,-1 0 0,0 1 0,1-1 0,0 1 0,-1 0 0,1 0 0,0 0 0,1 0 0,-1 1 0,0 0 0,1 0 0,0 0 0,0 0 0,0 0 0,1 1 0,-1-1 0,1 1 0,-3 9 0,1-4-72,0 0 1,1 1-1,1-1 0,0 1 0,0 0 1,1-1-1,0 1 0,1 0 1,0 0-1,1 0 0,4 20 0,-4-29 27,0 0 0,-1-1 0,1 1 0,0 0 0,0 0 0,0-1 0,1 1 0,-1 0 0,0-1 0,0 0 0,1 1 0,-1-1 0,1 0 0,0 1 0,-1-1 0,1 0 0,0 0-1,-1 0 1,1-1 0,0 1 0,0 0 0,0-1 0,0 1 0,0-1 0,3 1 0,6 0-410,1 0 0,0-1 1,15-1-1,-5 1-687,17 0-1118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28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 6449,'0'0'3649,"123"-18"-7274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6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1 543 5649,'0'0'2194,"8"5"-2066,98 74 361,-101-74-474,1-1-1,0 0 1,1 0-1,-1 0 1,0-1-1,1 0 1,0 0 0,0-1-1,0 0 1,0 0-1,0 0 1,0-1-1,0 0 1,1 0-1,11-1 1,-18-1-8,0 1 0,1-1 1,-1 1-1,0-1 1,0 0-1,1 1 0,-1-1 1,0 0-1,0 0 1,0 0-1,0 1 1,0-1-1,0 0 0,0-1 1,0 1-1,-1 0 1,1 0-1,0 0 1,-1 0-1,1-1 0,0 1 1,-1 0-1,0-1 1,1-1-1,8-36 289,-4-23-27,-2-62 0,-3 108-255,0 15-93,0 11-587,0 10 672,0 0 0,2 0 1,0 0-1,2 0 0,0 0 0,1-1 1,0 0-1,2 0 0,1 0 1,14 26-1,-21-43-11,0 0-1,0 0 1,0-1-1,0 1 1,0 0 0,0-1-1,1 1 1,-1-1-1,0 0 1,1 1 0,-1-1-1,1 0 1,0 0-1,-1 0 1,1 0 0,0 0-1,0 0 1,-1 0-1,1-1 1,0 1 0,4 0-1,-4-1-8,0-1-1,0 1 0,0-1 1,0 1-1,0-1 0,0 0 1,0 0-1,0 0 0,-1 0 1,1 0-1,0 0 0,-1-1 1,1 1-1,-1 0 0,1-1 1,-1 1-1,2-3 0,6-9-67,0 0 0,-1-1-1,0 0 1,6-18 0,-9 21 90,-3 7 27,0 1-2,0-1 1,-1 1 0,0-1-1,0 1 1,0-1 0,0 1-1,0-1 1,-1 0 0,1-4-1,-1 8-204,0 9-215,0 12 311,-1-9 90,1 1 1,0-1-1,1 0 0,1 1 1,2 12-1,-3-22-21,0 0 0,0 0 0,0-1-1,1 1 1,-1 0 0,1 0 0,-1-1 0,1 1 0,0-1-1,0 0 1,0 1 0,0-1 0,0 0 0,1 0-1,-1 0 1,1-1 0,-1 1 0,1 0 0,0-1 0,-1 0-1,1 0 1,0 0 0,0 0 0,0 0 0,0 0 0,3 0-1,3 0-31,-1 0 1,1 0-1,-1 0 0,1-1 0,-1-1 0,1 0 0,-1 0 0,17-4 0,-21 3 52,0 1 0,0-1 0,0 0 0,-1-1-1,1 1 1,0-1 0,-1 1 0,0-1 0,1 0-1,-1-1 1,0 1 0,-1 0 0,1-1 0,-1 1-1,1-1 1,-1 0 0,0 0 0,2-7 0,0 1 30,-1 1 1,-1-1 0,0 0-1,0 0 1,-1-1-1,0 1 1,-1 0 0,0 0-1,0-1 1,-4-15-1,3 24-44,0 1 0,0-1-1,0 0 1,0 1 0,0-1-1,-1 1 1,1 0-1,-1-1 1,1 1 0,-1 0-1,1 0 1,-3-2-1,3 3-23,0-1 0,0 1 0,0-1 0,0 1-1,0-1 1,0 1 0,0-1 0,0 1-1,0 0 1,0-1 0,0 1 0,0 0 0,0 0-1,0 0 1,0 0 0,0 0 0,0 0-1,0 0 1,0 0 0,0 1 0,0-1 0,0 0-1,0 0 1,0 1 0,-2 0 0,2 3-4,0-1 0,0 1 0,0-1 0,1 1 0,-1 0 0,1 0 0,0-1 0,0 1 0,0 0 0,2 6 0,-2 4 30,0-1 7,0-6 6,0 0 0,0 1 0,0-1 0,1 0 0,0 0 0,3 9 0,-3-13-9,0-1 1,0 0 0,1 0 0,-1 1-1,1-1 1,-1 0 0,1 0-1,0 0 1,-1-1 0,1 1 0,0 0-1,0-1 1,1 1 0,-1-1 0,0 1-1,0-1 1,1 0 0,-1 0-1,1 0 1,-1-1 0,5 2 0,-1 0-10,0-1 1,0 0-1,0 0 0,1 0 1,-1-1-1,0 0 1,0 0-1,0-1 1,0 1-1,0-1 1,0-1-1,0 1 1,0-1-1,0 0 1,0 0-1,0-1 0,-1 0 1,0 0-1,1 0 1,5-6-1,27-25-89,-2-1-1,-1-2 0,-3-2 0,0-1 0,-3-1 1,29-55-1,-49 77 65,-1-1 0,-1 0-1,-1 0 1,-1-1 0,-1 0 0,0 1 0,-2-1 0,0-1 0,-2 1 0,-2-33-1,1 52 60,1 0-1,-1 1 0,1-1 1,-1 0-1,0 1 0,1-1 1,-1 1-1,0-1 0,0 1 1,0-1-1,-1 1 0,1-1 1,0 1-1,0 0 0,-1 0 1,1 0-1,0 0 0,-1 0 1,0 0-1,1 0 0,-1 0 1,1 1-1,-4-2 0,4 2-10,0-1 0,0 1 0,-1-1 0,1 1 0,0 0 0,0 0 0,0 0 0,-1 0 0,1 0 0,0 0 0,0 0 0,0 0 0,0 0 0,-1 0 0,1 1 0,0-1 0,0 1 0,0-1 0,0 0 0,0 1 1,0 0-1,0-1 0,0 1 0,0 0 0,0-1 0,0 1 0,0 0 0,0 0 0,1 0 0,-1 0 0,0 0 0,1 0 0,-1 0 0,0 0 0,1 0 0,-1 1 0,-6 28-14,1 0 0,2 0 0,1 0-1,1 1 1,4 46 0,-2-27-5,-1-24-15,2 0-1,0 0 1,2 0 0,1 0 0,13 46-1,14 9-264,4-2-1,68 114 1,-96-180 236,-1 0 0,0 0 0,-1 0 0,0 1 1,-1 0-1,-1 0 0,0 0 0,0 0 0,-2 1 1,0-1-1,-1 24 0,0-37 42,0 1-1,0-1 0,-1 0 1,1 1-1,0-1 1,-1 1-1,1-1 1,-1 0-1,1 1 1,-1-1-1,0 0 1,1 1-1,-1-1 1,0 0-1,0 0 1,0 0-1,0 0 0,0 0 1,0 0-1,-2 1 1,0 1 3,-1-1-1,1-1 1,-1 1 0,1 0-1,-1-1 1,0 0 0,-6 2-1,-6-1 18,0 0-1,-30-1 0,40-1-17,6 0-1,-1 0-1,0 0 0,0 0 0,0 0 0,0 0 0,0-1 0,1 1 1,-1 0-1,0-1 0,0 1 0,0 0 0,0-1 0,1 1 0,-1-1 0,0 1 1,1-1-1,-1 0 0,0 1 0,1-1 0,-1 0 0,1 1 0,-1-1 0,1 0 1,-1 0-1,1 1 0,-1-1 0,1 0 0,0 0 0,0 0 0,-1 1 1,1-1-1,0-2 0,-1-33-38,1 22 36,1 7 20,0 0 0,0 0 1,0 1-1,0-1 0,1 1 1,1-1-1,-1 1 0,1 0 1,0 0-1,4-8 0,46-57 180,-35 48-183,45-52 43,-38 47-130,-1-1 0,-1 0 0,-2-2 0,27-51 0,-45 76 70,0 0 0,0 0 0,-1-1 0,0 1 0,0-1 0,-1 0 0,0 1 0,0-1 1,0 0-1,-1 0 0,0 0 0,-1 0 0,0-7 0,0 14 22,1-1 1,0 1-1,0-1 1,-1 1-1,1 0 1,0-1-1,0 1 1,-1-1-1,1 1 1,0 0-1,-1 0 1,1-1-1,-1 1 0,1 0 1,0 0-1,-1-1 1,1 1-1,-1 0 1,1 0-1,-1 0 1,1 0-1,-1-1 1,1 1-1,-1 0 1,1 0-1,-1 0 1,1 0-1,0 0 1,-1 0-1,1 0 1,-1 1-1,1-1 1,-1 0-1,1 0 1,-1 0-1,1 0 1,-1 0-1,1 1 0,-1-1 1,0 1-24,0-1 0,0 1 0,0-1 0,0 1 0,0 0 0,1-1 0,-1 1 0,0 0 0,0-1 0,1 1 0,-1 0 0,1 0 0,-1 0 0,1 0 0,-1 0 0,1-1 0,-1 1 0,0 2 0,0 10-6,0 0 1,0 0-1,1 0 1,1 0-1,0 0 1,1 0-1,5 19 1,-6-29-45,0 1 1,0 0-1,1-1 0,0 1 1,-1-1-1,1 0 0,1 1 1,-1-1-1,0 0 0,1 0 1,-1-1-1,1 1 0,0 0 1,0-1-1,0 0 0,1 0 1,-1 0-1,0 0 0,1 0 1,-1 0-1,1-1 0,0 0 1,-1 0-1,1 0 0,0 0 1,0-1-1,-1 1 0,1-1 1,6 0-1,-6 0 30,0 1 1,0-1 0,0-1-1,0 1 1,0-1-1,0 1 1,0-1-1,0 0 1,0-1-1,0 1 1,0-1-1,-1 1 1,1-1 0,-1 0-1,1 0 1,-1-1-1,1 1 1,-1-1-1,0 0 1,0 0-1,-1 0 1,1 0-1,-1 0 1,1 0 0,-1-1-1,0 1 1,0-1-1,1-4 1,1 2 258,-1 0 1,-1 0-1,1 0 1,-1 0-1,0 0 0,0-1 1,-1 1-1,1-9 1,10 41-434,0 25-129,-2 0-1,-3 0 1,-2 0-1,-2 1 0,-5 57 1,2-104 327,-1-1 1,0 1-1,0 0 1,0-1-1,-1 1 1,1-1-1,-1 0 1,0 1-1,-1-1 1,1 0-1,-6 6 1,-38 38 1225,57-112-1883,1-29-894,-8 47 196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6.8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0 111 5393,'0'0'2585,"222"-72"-2185,-131 51-264,0 3-136,24 18-552,-28 0-1177,-16 0-1295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7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267 443 5297,'0'0'4138,"-14"-9"-3727,-42-27-119,55 35-285,0 1 0,0-1 1,0 0-1,0 0 0,-1 1 0,1-1 0,0 0 0,0 1 0,-1-1 0,1 1 1,0 0-1,-1-1 0,1 1 0,0 0 0,-1 0 0,1 0 0,-1 0 1,1 0-1,0 0 0,-2 0 0,2 1-10,0 0 0,1-1 0,-1 1-1,1-1 1,-1 1 0,1 0 0,-1-1 0,1 1 0,-1 0 0,1-1 0,0 1 0,-1 0-1,1 0 1,0 0 0,0-1 0,0 1 0,-1 1 0,0 3 5,-3 11-25,0 0 0,1 0 0,0 0 0,2 1-1,0-1 1,0 1 0,3 17 0,-2-31 6,1 0 0,-1 0 0,1 0 0,0-1 0,-1 1 0,1 0 0,1 0 0,-1-1 0,0 1 1,1-1-1,-1 1 0,1-1 0,0 1 0,-1-1 0,1 0 0,1 0 0,1 2 0,1 0-39,0-1 1,0 0-1,1 0 0,-1 0 1,1 0-1,-1-1 0,13 3 1,-3-2-109,0 0 0,0-2 1,1 1-1,-1-2 0,30-2 0,-43 2 155,1-1 0,-1 1 0,1-1 0,-1 0 0,1 1 0,-1-1 0,1 0 0,-1-1 0,0 1 0,1 0 0,-1-1 0,0 1 0,0-1 0,0 0 0,0 1 0,0-1-1,-1 0 1,1 0 0,0 0 0,-1 0 0,0-1 0,1 1 0,-1 0 0,0-1 0,0 1 0,1-5 0,0-4 62,0 0 0,0-1 0,-1 1 0,-1-21 0,0 20 12,-1 4-45,0 1 0,-1-1 0,1 1 0,-1-1 0,-1 1 0,1 0 0,-1 0-1,-1 0 1,1 0 0,-1 1 0,-1-1 0,1 1 0,-1 0 0,0 0 0,-11-9 0,-10-9 130,-1 1 1,-35-21-1,47 34-59,-45-31 271,20 16 136,-51-44 0,88 67-464,1 0 1,0 0 0,0 0-1,1 0 1,-1 0-1,0 0 1,1 0-1,-1 0 1,1-1-1,0 1 1,0-1 0,-2-4-1,3 6-31,0 0 0,0 0-1,0 0 1,0 0 0,0 0 0,0 0 0,0 0 0,0 0-1,1 0 1,-1 0 0,0 0 0,1 0 0,-1 0-1,1 0 1,-1 0 0,1 0 0,-1 1 0,1-1-1,0 0 1,-1 0 0,1 0 0,1 0 0,6-4-39,-1 1 1,0 0 0,1 1 0,0 0 0,0 0 0,13-3-1,-6 2 34,45-13-826,1 3 0,0 3 0,106-6 0,-99 16-2065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38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95 3809,'0'0'971,"-10"21"-914,-29 68-62,37-86-3,1-1 1,0 1-1,1 0 0,-1-1 1,0 1-1,1 0 1,0-1-1,-1 1 1,1 0-1,0 0 0,0-1 1,1 1-1,0 3 1,-1-4-2,1-1 0,-1 1 1,1-1-1,0 0 0,0 1 0,0-1 1,-1 0-1,1 1 0,1-1 0,-1 0 1,0 0-1,0 0 0,0 0 1,0 0-1,1 0 0,1 1 0,2 0-50,1 0-1,-1 0 1,1-1-1,0 1 1,-1-1-1,1-1 1,11 1-1,-13-1 0,7 1-49,0 0 1,0-1-1,0-1 1,0 0-1,0 0 1,0-1-1,17-6 0,-24 6 131,0 0-1,0 0 0,0 0 1,0 0-1,0-1 0,-1 0 1,1 0-1,-1 0 1,0 0-1,0-1 0,0 1 1,0-1-1,0 1 0,-1-1 1,0 0-1,0 0 0,0 0 1,0-1-1,0 1 0,1-8 1,0-6 612,0 0 0,-1-1 1,-1 1-1,-1-19 1,0 25 182,0 12-806,0 0 0,0 1 1,0-1-1,0 0 0,0 0 1,-1 1-1,1-1 0,0 0 1,0 0-1,0 1 0,0-1 1,-1 0-1,1 0 0,0 0 1,0 0-1,0 1 1,-1-1-1,1 0 0,0 0 1,0 0-1,-1 0 0,1 0 1,0 1-1,0-1 0,-1 0 1,1 0-1,0 0 0,0 0 1,-1 0-1,1 0 0,0 0 1,0 0-1,-1 0 0,1 0 1,0 0-1,-1 0 0,1 0 1,0 0-1,0 0 1,-1-1-1,1 1 0,0 0 1,0 0-1,-1 0 0,1 0 1,0 0-1,0-1 0,0 1 1,-1 0-1,1 0 0,0 0 1,0-1-1,0 1 0,-1 0 1,2 9-8,0 0 1,0 1 0,0-1 0,2 0-1,-1 1 1,1-1 0,0-1-1,9 17 1,-11-21-35,1-1 0,0 1 0,1 0 0,-1-1 0,1 0 0,-1 0 0,1 0 0,0 0 0,0 0 0,0 0 0,1-1 0,-1 1 1,0-1-1,1 0 0,0 0 0,-1 0 0,1-1 0,0 1 0,0-1 0,0 0 0,0 0 0,8 1 0,-9-2 34,1 0-1,-1 0 1,0 0 0,0 0 0,0 0 0,0-1-1,1 1 1,-1-1 0,0 0 0,0 0-1,0 0 1,0 0 0,0-1 0,0 1-1,-1-1 1,1 0 0,0 0 0,-1 0-1,0 0 1,1 0 0,-1 0 0,0-1-1,0 1 1,0-1 0,0 1 0,0-1-1,-1 0 1,1 0 0,-1 0 0,0 0-1,0 0 1,1-3 0,3-8 196,-1 0-1,0-1 1,-1 1-1,1-17 1,2-5 564,-6 36-763,0 0 0,0 0 0,0 0 0,0 0 0,0 0 0,0 0 1,0 1-1,0-1 0,0 0 0,0 0 0,0 0 0,0 0 0,0 0 0,0 0 1,0 0-1,0 0 0,0 0 0,0 0 0,1 0 0,-1 0 0,0 0 0,0 0 0,0 0 1,0 0-1,0 0 0,0 0 0,0 0 0,0 0 0,0 0 0,0 0 0,0 0 1,0 0-1,0 0 0,1 0 0,-1 0 0,0 0 0,0 0 0,0 0 0,0 0 1,0 0-1,0 0 0,0 0 0,0 0 0,0 0 0,0 0 0,0 0 0,0 0 1,0 0-1,0 0 0,1 0 0,-1 0 0,0 0 0,4 13-110,4 21-41,19 178 63,-19-134-424,3 0 0,21 80-1,-24-132 257,19 59-1435,-25-80 1504,-4-33 906,-1 1 1,-1 0-1,-11-40 0,8 38-306,1 0 1,-4-48-1,9 63-278,0-22 180,3-41 0,-1 66-309,0 0 0,1 0 0,1 0-1,0 1 1,0-1 0,1 1 0,10-20 0,4 0-28,1 1 1,26-32-1,-34 49-90,-1 1 0,2 0-1,-1 0 1,2 1-1,-1 1 1,1 0 0,16-8-1,2 8-1100,-30 9 1135,-1 0 1,1 0-1,0 0 0,-1 0 0,1 0 0,0 0 1,-1 0-1,1 0 0,0 0 0,-1 0 0,1 1 1,0-1-1,-1 0 0,1 0 0,-1 1 0,1-1 1,-1 1-1,1-1 0,0 0 0,-1 1 0,0-1 1,1 1-1,-1-1 0,1 1 0,-1-1 0,0 1 1,1 0-1,-1-1 0,0 1 0,1-1 0,-1 1 1,0 0-1,0-1 0,0 1 0,1 0 0,-1-1 1,0 1-1,0 0 0,0-1 0,0 2 0,0 21-1546,0-1-588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40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183 237 4929,'0'0'3529,"-23"-4"-3417,-75-10-104,96 13-10,0 1 0,-1 0 0,1 0 0,0 0-1,0 0 1,0 0 0,-1 1 0,1-1 0,0 0 0,0 1 0,0 0 0,0 0 0,0-1 0,-4 4 0,5-3 0,0 0 0,0 0 0,0 0 0,0 0 1,0 0-1,1 0 0,-1 1 0,0-1 0,1 0 1,-1 1-1,1-1 0,-1 3 0,-2 3-7,0 0 1,1 0 0,0 0 0,0 1 0,1-1 0,0 0 0,0 1 0,1-1 1,-1 1-1,2 7 0,-1 0-12,0-13 5,1 0 0,-1 0 0,0 0-1,1-1 1,-1 1 0,1 0 0,0 0 0,-1-1-1,1 1 1,0-1 0,0 1 0,0 0 0,0-1 0,0 0-1,0 1 1,1-1 0,-1 0 0,0 1 0,1-1-1,-1 0 1,1 0 0,-1 0 0,1-1 0,0 1 0,-1 0-1,1 0 1,0-1 0,-1 1 0,1-1 0,0 0-1,3 1 1,8 1-135,-1-1 0,1 0-1,19-1 1,-16-1 82,-7 0 144,-1 0 0,0 0 0,0-1 0,0-1-1,0 1 1,0-1 0,0-1 0,-1 1 0,1-1 0,-1-1 0,0 1-1,0-1 1,-1 0 0,0-1 0,0 1 0,0-1 0,0-1 0,-1 1-1,0-1 1,0 0 0,-1 0 0,0 0 0,5-12 0,-10 36 73,0-1 1,2 1 0,4 32 0,-4-37-52,38 519-3375,-39-517 3186,1-10 94,-1 0 1,0 0-1,0 0 1,0-1 0,-1 1-1,0 0 1,1 0-1,-1-1 1,-2 5 0,2-6 24,0-1-1,-1 1 1,1-1 0,-1 0 0,1 0 0,-1 1 0,1-1 0,-1 0 0,0 0 0,1-1 0,-1 1 0,0 0 0,0-1 0,0 1 0,0-1 0,1 1 0,-1-1-1,0 0 1,0 0 0,0 0 0,-2 0 0,-5 1 162,-1 0 0,1-1 0,0 0 0,0-1 0,0 0 0,-1 0 0,-14-5-1,21 5-146,0 0 0,1-1 0,-1 1 0,1-1 0,-1 0-1,1 0 1,0 0 0,0 0 0,0 0 0,0 0-1,0 0 1,0-1 0,1 1 0,-1-1 0,1 1-1,-1-1 1,1 1 0,0-1 0,0 0 0,0 0-1,1 0 1,-1 0 0,1 1 0,-1-1 0,1 0-1,0 0 1,1-6 0,-1-1-30,0 1 0,1-1-1,0 0 1,1 1 0,0-1 0,0 1 0,1 0-1,5-11 1,1 2-59,1 1 0,25-32 0,75-92-246,69-96-1182,-141 182 781,-2-3-1,37-82 1,-69 131 785,0 0-1,-1-1 1,0 1-1,-1 0 1,0-1-1,0 0 1,-1-15-1,-3 24 0,-1 0 0,1 1 0,-1-1 0,0 1 0,0-1 0,1 1 0,-1 0 0,0 0 0,0 0 0,-5 1 0,5-1 19,-3 0-90,0 0-1,0 1 1,1 0 0,-1 0-1,1 1 1,-1-1-1,1 1 1,0 0 0,-1 1-1,1-1 1,0 1-1,-8 6 1,5-3-17,1 1 1,-1 0-1,1 0 0,0 1 1,1 0-1,-10 15 1,8-8-7,-1 0 0,2 1 0,0 0 1,1 1-1,1-1 0,1 1 0,0 0 0,-2 20 1,4-14 31,1-1 0,1 0 0,1 1 0,0-1 1,10 40-1,-9-54-38,0 0 0,1 0 1,0-1-1,0 1 0,1-1 1,0 1-1,1-1 1,-1 0-1,1-1 0,1 1 1,-1-1-1,1 0 0,0 0 1,0-1-1,1 0 0,0 0 1,0 0-1,11 5 0,-8-6-51,0-1 0,0 0 0,0 0-1,1-1 1,-1 0 0,1-1-1,0 0 1,-1-1 0,12 0 0,-18-1 42,0 0 1,1 0 0,-1 0 0,0-1-1,0 1 1,0-1 0,0 0 0,0 0-1,-1 0 1,1-1 0,0 1 0,-1-1-1,0 0 1,0 0 0,0 0 0,0-1-1,0 1 1,3-6 0,4-6-142,0 0 0,-1-1-1,8-19 1,-13 24 152,0-1-1,-1 0 1,-1 0-1,0 0 1,0-1-1,-1 1 1,-2-23-1,1 27 87,0 7-41,0-1 0,-1 0 0,1 1-1,0-1 1,-1 0 0,0 1 0,1-1 0,-1 1-1,0-1 1,0 1 0,0 0 0,0-1 0,0 1 0,0 0-1,0-1 1,0 1 0,-1 0 0,1 0 0,0 0-1,-1 0 1,1 0 0,-1 0 0,1 1 0,-1-1 0,1 0-1,-1 1 1,1-1 0,-3 1 0,-1-2 53,1 1 0,0 1 0,-1-1 0,1 1 0,-1-1 1,1 1-1,-1 1 0,1-1 0,-1 1 0,-5 1 0,9-2-91,-1 1 1,1 0-1,-1 0 0,1 0 0,0 1 1,-1-1-1,1 0 0,0 0 0,0 1 0,0-1 1,0 0-1,0 1 0,0-1 0,1 1 1,-1-1-1,0 1 0,1 0 0,-1-1 0,1 1 1,0 0-1,-1-1 0,1 1 0,0 0 1,0 2-1,1 48-15,0-47 9,-1-3-1,1 1 0,-1-1 0,1 1-1,-1-1 1,1 0 0,0 0 0,0 1-1,0-1 1,0 0 0,0 0-1,1 0 1,-1 0 0,1 0 0,-1 0-1,1-1 1,0 1 0,2 1 0,0 1-8,1-1 1,0 0 0,0-1 0,0 1-1,0-1 1,1 0 0,5 1 0,7 1-11,-1-1 1,1-1-1,31 0 1,-36-2 36,-5 1-6,-1-1 1,0 0-1,1 0 0,-1-1 1,1 0-1,-1 0 0,0 0 1,0-1-1,0-1 0,0 1 1,0-1-1,11-6 0,-7 2-11,-1 0-1,-1 0 0,1-1 1,-1-1-1,-1 0 0,10-11 1,-15 16-23,0 1 1,-1-1-1,0 0 1,0 0 0,0 0-1,0-1 1,0 1 0,-1 0-1,0-1 1,0 1-1,0 0 1,0-1 0,-1 0-1,0 1 1,0-1 0,0 1-1,0-1 1,-1 1-1,1-1 1,-3-5 0,2 9 1,0-1 0,-1 1 1,1 0-1,-1-1 0,1 1 0,-1 0 1,0 0-1,1 0 0,-1 0 1,0 0-1,1 0 0,-1 1 1,0-1-1,0 1 0,0-1 0,0 1 1,0-1-1,0 1 0,0 0 1,0 0-1,-3 0 0,2 0 36,-1 0-1,0 0 1,1 0-1,-1 0 1,0 1 0,1 0-1,-1-1 1,1 1-1,-1 0 1,1 1-1,-6 2 1,5-1-14,1 1 0,-1 1 0,1-1 0,0 0 0,0 1 0,0 0 0,1-1 0,0 1 0,-1 0 0,2 0 0,-1 0 0,1 1 0,0-1-1,-1 10 1,0 7 11,0-1 0,3 29 0,0-47-20,-1 0-1,1-1 1,-1 1-1,1 0 1,0 0 0,0-1-1,0 1 1,0 0 0,1-1-1,-1 1 1,1-1 0,-1 0-1,1 0 1,0 1 0,0-1-1,0 0 1,0 0 0,0-1-1,0 1 1,1 0 0,-1-1-1,1 1 1,3 1-1,6 2-219,0-1 0,0 0 0,0-1 0,14 2 0,29 1-1527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40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4905,'0'0'4169,"-4"28"-4217,4 8 48,0 7 8,0 3 16,0 4-16,8-7-8,8-4-112,-1-7-472,-3-7-528,0-7-585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3321,'0'0'5301,"19"-33"-5184,61-106-13,-76 131-81,0 0 0,0 0 0,1 1 0,0-1 0,1 1 0,11-11-1,-11 13 44,-5 4 40,-1 4-32,-3 54 234,-18 107 0,10-57-713,10-38-3424,1-52 62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42.3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1 168 3201,'0'0'4993,"40"-14"-4681,128-42-63,-153 51-214,0 0 0,0 1 0,0 0 0,0 1 0,1 1-1,24 0 1,-12 1-32,-7 0 0,-8 0-44,1 0-1,-1 1 1,1 1-1,15 2 1,-26-2 29,-1 0 0,1 1-1,-1-1 1,1 1 0,-1-1 0,1 1 0,-1 0 0,0 0-1,0 0 1,0 0 0,0 1 0,-1-1 0,1 0 0,0 1-1,-1-1 1,0 1 0,2 4 0,17 49-187,-13-24 215,-3 1 0,0-1 1,-2 1-1,-4 60 0,0-21-5,2 269 802,0-426-497,1-114-328,2 161-70,1-1 0,2 1 0,13-43 0,76-200-461,-83 327 458,-5-19 123,0 9 75,2 0-1,2 0 1,21 48 0,-31-82-118,0 0 0,0 0-1,0 0 1,0 0 0,1 0 0,-1 0-1,0 0 1,1-1 0,-1 1 0,1 0 0,0-1-1,0 1 1,-1-1 0,1 0 0,0 0 0,0 1-1,0-1 1,0 0 0,0-1 0,1 1-1,-1 0 1,0-1 0,0 1 0,1-1 0,-1 1-1,0-1 1,0 0 0,1 0 0,-1 0 0,0-1-1,1 1 1,3-1 0,-2-1-6,0 0 0,0 0 1,0 0-1,0 0 0,0-1 0,0 1 1,0-1-1,-1 0 0,1 0 0,-1-1 1,0 1-1,0-1 0,0 1 0,-1-1 1,3-5-1,4-8 84,0-1 1,-2 0-1,0 0 0,-1-1 1,-1 0-1,-1 0 0,0-1 1,-2 1-1,0-1 0,-1-23 1,11 76-577,-3 5 600,-6-17-64,2 0 0,0-1 1,2 1-1,0-1 0,12 22 0,-18-41-50,0 1 0,0-1 1,0 0-1,0 1 0,0-1 0,1 0 1,-1 1-1,0-1 0,1 0 0,-1 0 1,1 0-1,-1 0 0,1 0 0,-1-1 0,1 1 1,0 0-1,-1-1 0,1 1 0,0-1 1,0 0-1,0 1 0,-1-1 0,1 0 0,0 0 1,0 0-1,-1 0 0,4-1 0,-2 0 19,0 0-1,0 0 1,0 0 0,0 0-1,0 0 1,0-1-1,-1 1 1,1-1-1,-1 0 1,1 0-1,-1 0 1,0 0-1,1 0 1,1-3-1,18-28 109,-2-1 0,20-43 0,-31 58-97,-9 18-20,1 0 0,-1 0 0,1 0 0,-1 0-1,1 0 1,-1 0 0,1 0 0,-1 0 0,1 1 0,0-1 0,0 0 0,-1 0 0,1 1 0,0-1-1,0 1 1,0-1 0,0 0 0,0 1 0,-1 0 0,1-1 0,0 1 0,0-1 0,2 1-1,-2 0 0,0 1 0,0-1 0,-1 0-1,1 1 1,0-1 0,-1 1-1,1 0 1,0-1 0,-1 1-1,1-1 1,-1 1 0,1 0-1,-1 0 1,1-1 0,-1 1-1,1 0 1,-1 0 0,0 0-1,1-1 1,-1 1 0,0 0-1,0 0 1,0 0 0,0 0-1,1-1 1,-1 1 0,0 0 0,-1 0-1,1 1 1,2 197-11,-3-103-21,-9 92-572,0 2-56,10-189 674,0 0 0,0 0 0,0 0 0,0 0 0,0 0 0,0 0 0,0 0 0,0 0 1,0 1-1,-1-1 0,1-1 0,0 1 0,-1 0 0,1 0 0,-1 0 0,1 0 0,-1 0 0,1 0 0,-1 0 0,0-1 0,1 1 0,-1 0 0,0 0 0,0-1 1,1 1-1,-1 0 0,0-1 0,0 1 0,0-1 0,0 0 0,0 1 0,0-1 0,0 0 0,0 1 0,0-1 0,0 0 0,0 0 0,0 0 0,0 0 1,0 0-1,-2 0 0,0 0 20,0-1 0,1 1 0,-1-1 0,1 0 0,-1 0 0,0 0 0,1 0 0,-1 0 0,1-1 0,0 1 0,0-1 0,-1 1 0,1-1 0,-3-3 0,0-3 38,-1 0 0,1-1 0,0 1-1,1-1 1,0 0 0,0-1-1,1 1 1,1 0 0,-1-1 0,1 0-1,1 1 1,0-1 0,0 0-1,1 0 1,0 0 0,1 0 0,0 1-1,0-1 1,1 0 0,1 0-1,0 1 1,0 0 0,0-1 0,1 1-1,1 1 1,5-10 0,145-169-274,-8 13-504,-132 153 453,23-39 1,-34 52 263,0 0-1,0 0 0,-1 0 1,0 0-1,-1-1 1,0 1-1,0-1 0,1-17 1132,-3 33-1041,0 259-56,0-266-48,1 1 0,-1-1-1,0 1 1,1-1-1,-1 1 1,1-1-1,-1 1 1,1-1 0,-1 0-1,1 1 1,-1-1-1,1 0 1,-1 0 0,1 1-1,-1-1 1,1 0-1,0 0 1,-1 0-1,1 0 1,-1 1 0,1-1-1,0 0 1,-1 0-1,1 0 1,-1 0 0,1-1-1,0 1 1,20-4-187,-7-10 133,-1-1 1,-1 0-1,0 0 0,-1-1 1,14-27-1,-17 29 64,0 2 0,-5 8 6,0-1-1,0 1 1,-1-1 0,1 1-1,-1-1 1,0 0 0,0 0-1,1-9 1,-3 13 78,0 23-298,0-13 190,1 1 0,0 0 0,0-1 0,0 1 0,1-1 0,1 1 0,0-1 0,0 0 1,1 0-1,0 0 0,0-1 0,1 1 0,11 14 0,-10-16-378,1 0-1,0 0 1,0 0-1,1-1 1,0 0 0,0-1-1,0 0 1,16 7-1,4-1-1313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42.6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3849,'0'0'4929,"237"0"-4801,-185 4-128,3 10-720,-15-3-1233,-16 0-655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42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37 169 1640,'0'0'7094,"25"-10"-6789,77-37-191,-92 43-114,-1-1 0,1-1 1,-1 0-1,-1 0 0,10-8 1,-15 11-36,-1 0 0,1 0 1,0 0-1,-1 0 1,0-1-1,0 1 0,0-1 1,0 1-1,-1-1 0,3-6 1,-4 9 22,0 1 1,1-1 0,-1 0-1,0 0 1,0 0 0,1 1-1,-1-1 1,0 0-1,0 0 1,0 0 0,0 0-1,0 1 1,-1-1-1,1 0 1,0 0 0,0 0-1,0 1 1,-1-1-1,1 0 1,0 0 0,-1 1-1,1-1 1,-1 0 0,1 1-1,0-1 1,-1 0-1,0 1 1,1-1 0,-1 1-1,1-1 1,-1 1-1,0-1 1,1 1 0,-1-1-1,0 1 1,0 0-1,1-1 1,-1 1 0,0 0-1,0 0 1,-1-1-1,-41 1-583,26 1 497,3-1 196,0 0 1,0 1 0,0 1 0,1 0 0,-28 8 0,37-9-70,1 1 0,-1-1 0,0 1-1,0 0 1,1 0 0,-1 0 0,1 1 0,0 0 0,0-1 0,0 1 0,0 0 0,0 0 0,0 1 0,1-1 0,0 0 0,-1 1-1,1 0 1,0-1 0,1 1 0,-1 0 0,1 0 0,0 0 0,0 0 0,-1 7 0,1-3 23,0-1 0,1 1 0,-1 0 1,2 0-1,-1-1 0,1 1 0,2 8 0,-2-13-51,0 0 0,1 1 0,-1-1-1,1 0 1,-1 0 0,1 0 0,0 0-1,0 0 1,1 0 0,-1-1 0,1 1-1,-1-1 1,1 1 0,0-1-1,0 0 1,0 0 0,4 2 0,8 3-74,1-1 1,-1 0-1,1-1 0,1-1 1,-1 0-1,1-1 1,19 1-1,120-3-2080,-129-2 1293,31-2-1574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29:43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5601,'0'0'6602,"242"246"-6226,-187-157-120,-7 15-16,-9 13 80,-15 12-184,-12 17-136,-12 10-152,-60 62-352,-15-40-600,-16-25-1745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23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321 404 576,'0'-4'111,"-1"-1"0,0 1 0,0 0 0,-1 0 0,1 0 0,-1 0 0,0 0 0,0 1 0,0-1 0,0 0 0,-1 1 0,1 0 0,-1-1 1,0 1-1,0 0 0,-6-4 0,5 4 35,1 1 0,0-1 0,0 0 0,0-1 0,0 1 0,1 0 0,-1-1 1,1 0-1,0 1 0,0-1 0,0 0 0,0 0 0,1 0 0,-1 0 0,1 0 1,-1-8-1,2 12-117,0-1-1,0 1 1,0 0 0,0 0 0,0-1 0,0 1 0,0 0 0,0 0-1,0-1 1,0 1 0,0 0 0,0 0 0,0-1 0,0 1 0,0 0 0,0 0-1,0-1 1,0 1 0,-1 0 0,1 0 0,0-1 0,0 1 0,0 0-1,0 0 1,0 0 0,-1-1 0,1 1 0,0 0 0,0 0 0,-1 0-1,1 0 1,0 0 0,0-1 0,0 1 0,-1 0 0,1 0 0,0 0-1,-1 0 1,-6 10-143,-44 303 46,23-115 121,-10 5-35,-30 224 39,46-306-33,15-90-20,1 0 1,-4 65 914,47-96-983,509-13 13,-301 5 36,-107 4 15,449-31-8,23-4 8,-602 38 0,499-31 160,-409 22-141,1 4 0,111 8 0,-176 1-21,-1 2 1,44 12-1,-40-8 0,52 6 1,-70-13 0,391 42-21,-193-31 18,-39-4 7,176 2 147,-288-11 921,-63-25-983,1 1 0,1 0 0,1 0 0,1 0 0,2 1 0,11-25 0,-15 36-46,195-597-57,-187 563 16,44-173-9,28-237-1,-71 330-194,-14 125 161,0 1-1,1-1 1,-1 0-1,0 1 1,0-1 0,0 1-1,1-1 1,-1 1-1,0-1 1,1 0-1,-1 1 1,0-1-1,1 1 1,-1 0-1,1-1 1,-1 1 0,1-1-1,-1 1 1,1 0-1,-1-1 1,1 1-1,-1 0 1,1-1-1,-1 1 1,1 0 0,0 0-1,-1 0 1,1-1-1,-1 1 1,2 0-1,0 0-87,-1 0 0,1 0 0,-1 0 0,1 1 0,-1-1 0,1 0 0,-1 1 0,1-1 0,-1 1 0,1-1 0,-1 1 0,1 0 0,-1 0 0,2 0 0,8 10-242,0 0 1,0 1-1,-1 0 0,11 18 0,7 13-934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44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452 129 384,'0'0'3319,"9"-35"1637,-5 23-4260,-1 6-579,0-1 0,-1 1 1,0-1-1,0 0 0,1-12 0,-2 67 123,1-23-166,-1 1-1,-1-1 1,-2 1 0,-8 43-1,13-92 64,-2 0-1,-3-38 0,0 3-95,3 39-33,-2-19 34,1 36-42,-1 1 0,1 0 0,-1 0 0,1 0 0,-1 0 0,1 0 0,-1-1 0,1 1 0,-1 0 0,0 0 0,0 1 1,1-1-1,-1 0 0,0 0 0,0 0 0,0 0 0,0 1 0,0-1 0,0 0 0,0 1 0,0-1 0,-1 1 0,1-1 0,0 1 1,0 0-1,-3-1 0,-4-1-28,-1 1 0,0 0 1,0 1-1,0 0 0,0 0 0,0 1 1,0 0-1,0 1 0,0 0 0,1 0 1,-1 1-1,1 0 0,-1 0 1,-8 6-1,3 0 26,0 0 0,1 1-1,0 1 1,0 0 0,2 1 0,-19 23 0,7-6 0,1 1 0,1 2 0,2 0 0,2 1 0,1 0 0,1 1 0,2 1 0,1 1 0,2 0 0,2 0-1,1 0 1,2 1 0,1 0 0,1 38 0,2-36 0,0-27-4,0 0 1,0-1-1,2 1 0,-1 0 1,1 0-1,1-1 0,0 1 1,6 15-1,-7-25-7,1 1-1,0-1 1,0 0-1,0 1 1,0-1 0,0 0-1,1 0 1,-1-1 0,1 1-1,-1 0 1,1-1-1,0 0 1,-1 1 0,1-1-1,0 0 1,0-1 0,0 1-1,0 0 1,0-1-1,0 1 1,0-1 0,3 0-1,9 0-48,0 0-1,-1-1 1,21-4-1,-18 1 2,0-1 0,0-1-1,-1 0 1,0-1 0,0-1-1,0 0 1,-1-2 0,25-18-1,-6 4-206,85-59-1947,-13-2-2412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46.0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0 184,'0'0'7218,"7"0"-6618,38 0 281,146 4 522,-161-1-2277,1 1 0,32 10 0,-58-13 293,5 2-1038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46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96,'0'0'7906,"4"0"-7530,15 0 120,9 0-48,8 0-160,11 0-136,9 0-72,11 0-80,28 0-432,-16 0-2225,-7 0-3080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48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495 1 784,'0'0'7302,"-16"22"-6874,-5 6-298,-2 2 59,1 1 0,-22 44 0,-105 231 908,72-142-873,-18 55-148,84-188-110,1 1 1,2 0-1,2 0 0,0 0 1,0 41-1,5-62-122,1 0-1,1 0 1,0 1-1,0-1 1,1 0-1,5 15 0,-5-21-59,0 0-1,0 0 1,1 0-1,0-1 0,0 1 1,0 0-1,0-1 1,0 0-1,1 0 0,0 0 1,0 0-1,0-1 1,1 1-1,7 4 0,42 13-2579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49.0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441 62 4673,'0'0'5226,"-21"-10"-4968,-69-30-145,84 37-106,0 1-1,0 0 1,0 1 0,0 0-1,-1 0 1,1 0-1,0 1 1,0-1 0,-1 2-1,1-1 1,0 1-1,-1 0 1,1 0 0,0 0-1,0 1 1,0 0-1,0 0 1,0 1 0,0 0-1,1 0 1,-11 7-1,4 1-1,-1-1 0,2 2 0,-1 0 0,2 0 0,0 1 0,-10 17 0,13-18-16,0 1 0,1 0 1,1 0-1,0 0 0,1 1 0,0 0 0,1-1 0,1 1 0,0 1 0,1-1 1,1 0-1,1 26 0,0-37-12,-1-1 0,1 0 0,0 1 1,0-1-1,0 0 0,0 0 0,0 0 0,0 1 0,0-1 0,1-1 1,-1 1-1,1 0 0,-1 0 0,1 0 0,0-1 0,0 1 1,0-1-1,0 1 0,0-1 0,0 0 0,0 0 0,0 0 1,0 0-1,1 0 0,-1-1 0,0 1 0,1 0 0,-1-1 0,4 0 1,11 3-33,-1-1 0,1-1 0,20-2 0,-19 1 86,-10 0-25,0-1-1,0 0 0,0 0 1,0 0-1,-1-1 1,1 0-1,8-4 0,-14 5 2,1 0-1,-1 0 0,0 0 0,1 0 1,-1-1-1,0 1 0,0-1 0,0 1 0,0-1 1,0 0-1,-1 0 0,1 0 0,0 0 1,-1 0-1,0 0 0,1 0 0,-1 0 1,0-1-1,0 1 0,0 0 0,0-1 1,-1 1-1,1-1 0,-1 1 0,1-5 1,-5 5-11,1 1 0,-1 0 1,0 1-1,0-1 0,0 1 1,0-1-1,0 1 1,0 0-1,-7 1 0,4 0 10,-6-1-4,1 2 1,0 0-1,0 0 0,0 1 0,0 0 1,1 1-1,-1 1 0,1 0 1,0 0-1,0 1 0,1 1 0,0-1 1,0 2-1,0-1 0,1 1 1,0 1-1,1 0 0,0 0 0,0 1 1,1 0-1,0 0 0,1 0 0,0 1 1,0 0-1,1 0 0,1 1 1,0-1-1,1 1 0,0 0 0,-2 16 1,4-9-180,0 0 1,4 30-1,-2-42-6,1 0 0,-1 1 0,2-1-1,-1 0 1,1 0 0,0 0 0,0-1-1,0 1 1,7 7 0,32 39-3701,-26-37 1505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6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2777,'0'0'6337,"4"-1"-6065,6 1-199,-1 1 0,0 0 0,1 0 0,-1 1 0,0 0 0,0 1-1,14 5 1,24 7 49,4-5-104,41 11 7,-81-18-36,-1 1 0,-1 0 1,1 0-1,-1 1 0,1 0 0,12 10 0,-19-13 5,-1 0 0,1 1 0,-1-1 0,0 1 0,0-1 0,0 1 0,0 0 0,0 0 0,0 0 0,-1 0 0,0 0 0,1 0 0,-1 1 0,0-1 0,-1 0 0,1 0 0,0 1 0,-1-1 0,0 0 0,0 1 0,0-1 0,0 1 0,-1 4 0,-1-3 29,1 1 0,-1-1-1,0 1 1,0-1 0,0 0 0,-1 0 0,1 0 0,-2 0 0,1 0 0,0 0 0,-1-1-1,0 0 1,-4 4 0,-91 70 218,69-57-464,1 1 1,-51 52-1,52-42-1460,7-6-2184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49.3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0 6289,'0'0'5137,"-72"150"-5097,64-107-40,8 3-8,-4 4-120,0-4-312,-15 15-944,-1-11-3273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49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4 576,'0'0'9848,"0"-4"-9492,-6 19-249,0 0 1,-1-1-1,-12 19 1,-10 23-52,13-19-138,1 1 0,2 1-1,-10 56 1,1 48-7048,19-129 4395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50.2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1488,'0'0'7002,"210"0"-6610,-139 11-216,12-1-176,4-3-160,24-3-1264,-23-1-1809,-13 1-736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50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218 131 176,'0'0'8116,"21"-3"-7711,-3-1-302,5-1 71,-1 1 1,1 2-1,-1 0 0,28 1 0,-37 4-134,-1 0-1,0 0 1,0 1-1,0 1 1,0 0-1,0 0 1,-1 1-1,0 1 0,15 11 1,-8-6-29,40 19-1,-47-26-13,1-1 0,0-1-1,0 0 1,0-1 0,0 0-1,0-1 1,0 0-1,1-1 1,-1-1 0,14-1-1,-23 1 8,0 0 0,1 1 1,-1-1-1,0 0 0,0-1 0,0 1 0,0-1 1,-1 1-1,1-1 0,0 0 0,-1 0 0,1 0 0,-1 0 1,0 0-1,1-1 0,-1 1 0,0-1 0,0 1 0,-1-1 1,1 0-1,-1 0 0,1 0 0,-1 0 0,2-5 1,0-4 24,0 1 0,-1-1 0,-1 0 0,1 1 0,-2-18 0,0 26 0,0 0 0,0 1 0,-1-1 0,1 0 0,-1 0 0,0 0 0,0 1 0,0-1 0,0 0 0,0 1 0,-1-1 0,1 0 0,-1 1 0,1 0 0,-1-1 0,0 1 0,-3-2 0,1 0 14,-1 0 0,1 1 0,-1 0 0,0 0 0,0 0 0,-1 1-1,1 0 1,-9-3 0,4 2-26,0 1 0,-1 0-1,1 1 1,-1 0 0,1 0-1,-1 1 1,0 1-1,1 0 1,-16 3 0,17-1-17,0 0 0,1 1 1,-1 0-1,1 1 0,-1 0 1,1 0-1,-8 7 0,-54 52-6,34-30-44,17-17 22,-17 16-360,-78 55 1,102-80 345,0-1 0,-1 0 0,0 0 0,-1-2 0,1 0 0,-1 0 0,0-1 0,0-1 0,-1 0 0,1-1 0,-17 0 0,27-1 44,-1-1-1,1-1 0,0 1 0,-1 0 0,1-1 0,-1 0 0,1 0 0,0-1 0,0 1 0,0-1 0,-8-4 0,9 4 6,1 0-1,-1-1 1,1 1 0,-1-1 0,1 0-1,0 0 1,0 0 0,0 0 0,0 0-1,1-1 1,-1 1 0,1 0-1,0-1 1,0 1 0,-1-7 0,-1-3 34,1 0 0,0 0 0,1 0 1,1-20-1,0 29-39,0 1 0,0-1-1,1 0 1,0 1 0,-1-1 0,1 1 0,0-1 0,1 1 0,-1-1-1,0 1 1,1 0 0,0 0 0,0 0 0,0 0 0,0 0 0,1 0-1,-1 0 1,1 1 0,-1-1 0,6-3 0,2 2-267,1 0-1,1 1 1,-1 0 0,0 1-1,1 0 1,-1 1 0,1 0-1,0 1 1,-1 0 0,17 2 0,-21-1-239,25 3-2415,-7 9 171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51.3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282 1 4673,'0'0'7250,"119"228"-6986,-119-153-144,-4 14-72,-44 11-48,-75 64-424,12-25-985,-3-15-3312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1:53.4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1 104,'0'0'992,"0"4"-737,1 3 353,-1 0 0,1 0 0,0 0 0,1 0 1,0 0-1,0 0 0,5 12 0,3 5-85,-8-17-420,0-1-1,1 1 1,0-1 0,0 0-1,6 8 1,-6-8-51,1-1 0,-1 0 0,1 0 0,0-1 0,0 1 0,1-1-1,-1 0 1,1 0 0,0 0 0,0-1 0,1 1 0,-1-1 0,1-1 0,-1 1 0,1-1 0,7 2 0,7 0 34,-1-1 0,1-2 0,0 0 1,39-3-1,-2 0-38,-46 2-320,0 0 1,-1-1-1,1 0 1,0-1-1,-1 0 1,1-1-1,-1 0 1,1 0 0,-1-1-1,0-1 1,-1 1-1,1-2 1,-1 1-1,15-12 1,1-6-2430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4:33:08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96 2665,'0'0'7216,"2"0"-7091,178 7 305,225 36 0,-199-19-222,264-5-1,-195-16-119,401-12-47,-270-5-18,-174 9-7,392-5-1,-76 2-97,819-49 94,908-25-10,-943 77-2,-758 7 14,113-6-13,531 5-11,-765 21 28,-87-1-3,-263-15-36,-102-6 21,-1 0-1,0 1 1,0-1 0,0 0-1,0 0 1,0 0 0,0 0-1,1 1 1,-1-1 0,0 0-1,0 0 1,0 0 0,0 1-1,0-1 1,0 0 0,0 0-1,0 0 1,0 1 0,0-1-1,0 0 1,0 0 0,0 0-1,0 1 1,0-1 0,0 0-1,0 0 1,0 0 0,-1 1-1,1-1 1,0 0 0,0 0-1,0 0 1,0 0 0,0 1-1,0-1 1,0 0-1,-1 0 1,1 0 0,0 0-1,0 0 1,0 0 0,0 1-1,-1-1 1,1 0 0,0 0-1,0 0 1,0 0 0,-1 0-1,1 0 1,0 0 0,-11 9-322,-14-2-591,-3-2-878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3577,'0'0'5081,"10"-28"-4874,28-86-45,-22 77-44,-16 37-119,0 0 1,0 0-1,0-1 0,0 1 0,0 0 0,1 0 0,-1-1 0,0 1 0,0 0 1,0 0-1,0-1 0,0 1 0,1 0 0,-1 0 0,0 0 0,0-1 0,0 1 0,1 0 1,-1 0-1,0 0 0,0 0 0,1-1 0,-1 1 0,0 0 0,0 0 0,1 0 1,-1 0-1,0 0 0,0 0 0,1 0 0,-1 0 0,0 0 0,0 0 0,1 0 0,-1 0 1,0 0-1,1 0 0,-1 0 0,0 0 0,0 0 0,1 0 0,-1 1 0,1 1 0,0 0-1,0 1 0,0-1 0,-1 1 0,1-1 0,-1 1 1,1-1-1,-1 6 0,0-7 16,2 281 238,-4-147-298,2-134-15,9-4-2,-5-1 74,0-2 0,0 1 0,0 0 0,-1-1 0,0 1 0,0-1 0,-1 0 0,4-12 0,14-57-1,-18 65-21,25-125-480,-27 135 472,0 0-1,0 0 1,0-1 0,0 1 0,0 0-1,0 0 1,0 0 0,0-1 0,0 1 0,0 0-1,0 0 1,0-1 0,0 1 0,0 0-1,0 0 1,0-1 0,0 1 0,0 0-1,0 0 1,0 0 0,0-1 0,1 1 0,-1 0-1,0 0 1,0 0 0,0 0 0,0-1-1,1 1 1,-1 0 0,0 0 0,0 0-1,0 0 1,1 0 0,-1 0 0,0-1-1,0 1 1,0 0 0,1 0 0,-1 0 0,0 0-1,0 0 1,1 0 0,-1 0 0,0 0-1,1 0 1,6 11-308,4 17 248,-2 12 98,10 35 26,-17-69-42,0-1 0,0 0 0,1 1 0,0-1 0,0 0 0,0-1 0,0 1 0,1-1 0,0 1 0,7 6 0,-10-10 2,1 0-1,-1 0 1,1 1-1,0-1 0,-1 0 1,1 0-1,0-1 1,0 1-1,0 0 0,0-1 1,0 1-1,0-1 1,0 0-1,0 1 1,0-1-1,0 0 0,0 0 1,0 0-1,0-1 1,0 1-1,0 0 1,0-1-1,0 1 0,-1-1 1,1 0-1,0 1 1,0-1-1,0 0 0,-1 0 1,1 0-1,0-1 1,-1 1-1,3-3 1,4-3 2,-1-1 1,-1-1-1,0 1 1,0-1 0,5-10-1,-4 9-16,1-4 29,0 1-1,-1-1 1,-1 0-1,0-1 1,0 0-1,-2 0 1,0 0-1,0 0 1,-2-1-1,2-23 1,-4 38 201,0 4-172,-1 39 44,0-13 1,5 53 1,-2-72-107,-1-1 1,1 0 0,1 0-1,0 0 1,0 0 0,1 0-1,0-1 1,0 1 0,12 14-1,-6-10-284,1-1-1,0-1 0,1 0 0,25 18 0,-4-12-1914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4401,'0'0'5448,"23"-3"-5364,70-9-72,-92 12-14,0 0 1,0 0 0,0-1 0,0 1-1,0 0 1,0 0 0,0 0-1,0 0 1,0 0 0,0 0-1,0 1 1,0-1 0,0 0-1,0 0 1,-1 1 0,1-1-1,0 0 1,0 1 0,0-1-1,0 1 1,0-1 0,-1 1 0,1 0-1,0-1 1,-1 1 0,1 0-1,0-1 1,-1 1 0,1 0-1,-1 0 1,1 0 0,-1 0-1,1-1 1,-1 1 0,0 0-1,1 0 1,-1 0 0,0 0-1,0 0 1,1 0 0,-1 0 0,0 0-1,0 0 1,0 0 0,0 0-1,-1 0 1,1 0 0,0 0-1,0 0 1,0-1 0,-1 3-1,0 4-33,1-4 25,0 6-28,0 0 0,0 0 1,0 0-1,-1 0 0,-1 0 1,1 0-1,-1-1 1,-1 1-1,0 0 0,-6 12 1,-7 5-34,11-18 67,-1 1-1,2-1 1,-1 1 0,1 0 0,0 0 0,1 0 0,0 0 0,0 1 0,1-1 0,-2 14 0,25-22 220,-14-1-330,1 0 1,0 0 0,-1-1-1,1 0 1,-1 0 0,1-1-1,-1 0 1,0 0-1,0 0 1,0-1 0,0 0-1,0-1 1,0 0 0,-1 0-1,0 0 1,0-1 0,0 0-1,9-9 1,-2-1-2865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5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2881,'0'0'6437,"3"-6"-6088,11-22-125,-2 0 0,-1-1 0,8-32-1,-15 164-739,-4-96 468,0 167-156,0-58-4202,0-97 1531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6425,'0'0'5642,"23"199"-5210,-23-106-240,0 17-120,-23 15-72,-65 64-328,13-29-825,-12-17-3015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9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5697,'0'0'4390,"35"-22"-4161,113-72-96,-120 76-101,-1-1 0,-2 0 0,30-30 0,-21 17-39,-33 31-83,-1 3-57,0-1 137,0 1-1,0-1 1,0 0 0,0 1-1,0-1 1,0 1-1,0-1 1,-1 0 0,1 1-1,0-1 1,-1 0 0,0 2-1,-8 18-24,-21 35 0,-6 12 37,23-34-1,1 1 0,1 0 0,3 1 0,0 0 0,3 0 0,0 1 0,2 63 0,3-98-11,0 0-1,0 0 1,0-1 0,0 1-1,0 0 1,1 0 0,-1 0-1,0 0 1,1-1-1,0 1 1,-1 0 0,1 0-1,0-1 1,0 1 0,0 0-1,0-1 1,0 1 0,0-1-1,0 1 1,1-1-1,-1 0 1,0 0 0,1 1-1,-1-1 1,1 0 0,-1 0-1,1 0 1,0-1 0,0 1-1,-1 0 1,4 0-1,3 1-227,0-1-1,0-1 1,0 0-1,0 0 1,0 0-1,8-2 1,-11 1-12,28-5-2428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6129,'0'0'4433,"0"-7"-4673,4 10-816,-1 19-2169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3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4017,'0'0'7271,"2"-2"-7126,32-37-500,1 2 1,63-54-1,-97 91 323,-1-1 0,1 1-1,-1-1 1,0 1 0,1-1 0,-1 1 0,1 0 0,-1-1-1,1 1 1,-1 0 0,1 0 0,-1-1 0,1 1 0,-1 0 0,1 0-1,-1 0 1,1 0 0,-1-1 0,1 1 0,0 0 0,-1 0-1,1 0 1,-1 0 0,1 0 0,-1 1 0,1-1 0,-1 0 0,1 0-1,0 0 1,-1 0 0,1 1 0,-1-1 0,1 0 0,0 1-1,-1 0 18,1 0 0,0 0-1,-1 1 1,1-1-1,0 0 1,-1 1-1,0-1 1,1 1 0,-1-1-1,0 1 1,0-1-1,0 3 1,-5 50 173,-1-32-87,-2 0 0,0-1-1,-19 36 1,-1 1-1,21-39-56,1-1 0,0 1 1,1 0-1,1 0 0,1 0 0,1 1 0,0 31 0,2-49-24,0 0 0,1 0 0,-1-1 0,1 1 0,-1 0 0,1-1-1,0 1 1,-1 0 0,1-1 0,0 1 0,0-1 0,0 0 0,0 1-1,0-1 1,1 0 0,-1 1 0,0-1 0,1 0 0,-1 0-1,1 0 1,-1 0 0,1 0 0,-1-1 0,1 1 0,0 0 0,-1-1-1,1 1 1,0-1 0,-1 0 0,1 1 0,0-1 0,0 0 0,2 0-1,6 1-241,1-1 0,0 0-1,0 0 1,12-3-1,-16 2-102,-1-1 0,0 1-1,0-1 1,0 0-1,7-4 1,24-17-2540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6905,'0'0'1481,"146"82"-4474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3329,'0'0'5729,"26"-13"-5573,83-38-84,-61 32-64,-26 20-20,-18 0 13,-3-1 0,-1 1 0,1 0-1,0 0 1,0 0 0,-1 0-1,1 0 1,-1 0-1,1 0 1,-1 0 0,1 0-1,-1 0 1,1 0 0,-1 0-1,0 0 1,0 0 0,1 0-1,-1 1 1,0-1 0,0 0-1,0 0 1,0 0 0,-1 2-1,1 1 8,3 23 68,-1 1-1,-2-1 1,-1 1 0,-1-1-1,-1 1 1,-11 41-1,9-49-168,0 0 0,1 0-1,1 1 1,1 0 0,1 25-1,13-45-2569,0-1 204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0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40 624,'0'0'10842,"-3"-11"-10842,3 7-40,3-3-528,13 0-1152,0-4-3433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1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0 1200,'0'0'10875,"8"161"-10595,-8-86-96,-8 17-96,-20 8-32,-8 14-56,-3 0-128,-17 36-360,5-29-497,7-25-1439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5841,'0'0'5279,"0"7"-4915,0 423 303,0-144-5535,0-257 1250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5417,'0'0'5265,"12"196"-5137,-8-121-48,-4 10-72,4 1-8,-4-1-112,0-10-296,0-7-488,0-8-856,0-17-817,0-21-1992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6025,'0'0'5317,"3"-2"-5139,5-2-130,0 1 0,0 0 0,1 1 0,-1 0 0,1 0 0,0 1 0,-1 0 0,1 1 0,17 0 0,18-1-49,59-3-2508,-102 11-2580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6913,'0'0'3969,"249"-14"-3969,-162 10-240,-12 1-664,-19 3-3113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1528,'0'0'9417,"13"-17"-9197,92-125 137,-98 131-342,-6 9-15,0-1 1,0 1 0,1-1-1,-1 1 1,1 0 0,0 0-1,0 0 1,0 0 0,0 0-1,0 0 1,0 0-1,3-1 1,-4 3-92,-16 335-1049,10-260-726,1-18-2429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3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0 5921,'0'0'4961,"-202"104"-4393,159-40-159,7 7-73,8 11-88,8 7-168,16 1-80,4-1-24,0-4-160,12-6-360,40 10-425,-5-25-1159,-3-18-6050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1 421 5937,'0'0'5527,"14"-32"-5433,51-105-74,-57 124-18,-1-1-1,2 1 1,0 1-1,0 0 0,21-21 1,-8 10 0,5-8 4,-15 16-14,2-1 0,0 2 0,0 0 0,1 0 1,20-12-1,-35 25 0,0 1 1,0 0-1,0 0 1,1 0-1,-1 0 1,0 0 0,0 0-1,0 0 1,0 0-1,1 0 1,-1 0-1,0 0 1,0 0-1,0 0 1,1 0-1,-1 0 1,0 0-1,0 0 1,0 0-1,0 0 1,1 0-1,-1 0 1,0 0 0,0 0-1,0 0 1,0 0-1,0 1 1,1-1-1,-1 0 1,0 0-1,0 0 1,0 0-1,0 0 1,0 0-1,0 1 1,1-1-1,-1 0 1,0 0-1,0 0 1,0 0 0,0 0-1,0 1 1,0-1-1,0 0 1,0 0-1,0 0 1,0 0-1,0 1 1,0-1-1,0 0 1,0 0-1,0 0 1,0 1-1,0-1 1,0 0 0,0 0-1,0 0 1,0 0-1,0 1 1,0-1-1,0 0 1,-1 0-1,1 0 1,0 0-1,0 0 1,0 1-1,0-1 1,0 0-1,0 4 18,-3 36-16,-2 0-1,-1 0 0,-2-1 1,-21 61-1,16-61-10,2 2 0,1-1 0,3 1 0,-4 68 0,11-108-130,11-21-23,-5 6 157,48-80-193,35-66-280,-73 129 270,-2-2 0,-2 1 0,11-42 0,-23 70 211,4-12-52,-3 23 34,-2 13 85,0 78 381,3 111-236,-2-208-208,0 0 0,0 0 1,-1 0-1,1 0 1,1 0-1,-1 0 0,0 0 1,0 1-1,0-1 0,1 0 1,-1 0-1,0 0 0,1 0 1,-1 0-1,1 0 1,-1 0-1,1-1 0,-1 1 1,1 0-1,0 0 0,0 0 1,-1 0-1,1-1 0,0 1 1,0 0-1,0-1 1,0 1-1,0-1 0,0 1 1,0-1-1,0 1 0,0-1 1,2 1-1,-2-2 0,1 1 0,0 0 0,0-1-1,0 0 1,-1 0 0,1 1 0,0-1 0,-1 0-1,1 0 1,-1 0 0,1-1 0,-1 1 0,1 0 0,-1-1-1,0 1 1,0 0 0,1-1 0,-1 1 0,1-3-1,30-52-194,-2-2-1,42-116 1,-62 151 201,-10 23-3,0 0-1,0 0 1,0 0-1,0-1 1,0 1-1,0 0 1,0 0 0,0 0-1,0 0 1,0 0-1,0 0 1,0-1-1,0 1 1,0 0-1,0 0 1,0 0-1,0 0 1,1 0-1,-1 0 1,0 0-1,0 0 1,0 0 0,0-1-1,0 1 1,0 0-1,0 0 1,0 0-1,0 0 1,1 0-1,-1 0 1,0 0-1,0 0 1,0 0-1,0 0 1,0 0-1,0 0 1,0 0 0,1 0-1,-1 0 1,0 0-1,0 0 1,0 0-1,0 0 1,0 0-1,0 0 1,0 0-1,1 0 1,-1 0-1,0 0 1,0 0-1,0 0 1,0 0-1,0 0 1,0 0 0,0 0-1,0 1 1,1-1-1,-1 0 1,0 0-1,0 0 1,0 0-1,0 0 1,0 0-1,1 36 257,-1-18-210,5 199 201,10-75-3846,-7-100-798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4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4929,'0'0'5186,"20"-34"-4923,62-106-112,-58 98-100,-22 37-43,0 1 1,1 1-1,-1-1 0,1 0 1,-1 0-1,1 1 1,1 0-1,-1 0 0,4-4 1,-5 6-64,-12 249-69,0-7-4925,10-202 1221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6033,'0'0'2594,"-39"25"-2123,-121 79-207,106-64-164,38-21-47,9-8-37,4-8 1,1 0 0,-1 0 0,1 1 0,0-1 0,1 1 0,-1 0 0,0-1 0,1 1 0,0 0 0,0 0 0,0 0 0,0 0 0,1 0 0,0 0 0,-1 0-1,2 0 1,-1 0 0,0 0 0,2 7 0,0-7 18,0 1 0,0-1 0,0 0 0,0 0 0,1 0 0,0 0 0,-1 0 0,1-1 0,1 1 0,-1-1 0,0 0 0,1 0 0,0 0 0,0 0 0,8 4 0,5 2-270,2-1-1,-1 0 1,1-1-1,0-1 0,0-1 1,1 0-1,37 2 1,-20-5-3582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5113,'0'0'3193,"14"-12"-2964,41-37-194,-55 48-35,1 1 0,-1 0 0,0 0 0,0-1 0,0 1 0,0 0 0,0-1 0,1 1 0,-1 0 0,0 0 0,0 0 0,1-1 0,-1 1 0,0 0 0,0 0 0,1 0 0,-1 0 0,0-1 0,0 1 0,1 0 0,-1 0 0,0 0 0,1 0 0,-1 0 0,0 0 0,1 0 0,-1 0 0,0 0 0,1 0 0,-1 0 0,0 0 0,0 0 0,1 0 0,-1 0 0,0 0 0,1 0 0,-1 0 0,0 1 0,1-1 0,-1 0 0,0 0 0,0 0 0,1 0 0,-1 1 0,0-1 0,0 0 0,0 0 0,1 0 0,-1 1 0,0-1 0,0 0 0,0 0 0,0 1 0,1-1 0,-1 0 0,0 1 0,0-1 0,0 0 0,0 1 0,0-1 0,0 20 0,0-17 1,0 26 4,1 0-43,-1 1 1,-2-1-1,-1 0 1,-9 44-1,-8-11-327,11-36-583,1 0-1,1 0 1,-4 34-1,13-74 1047,1 0-1,0 0 1,1 1 0,0-1-1,1 1 1,1 0 0,8-13-1,12-34 474,-19 41-200,0 2 401,-1 0 0,-1-1 0,0 0 1,-1 0-1,2-26 0,-7 108-516,-1-23-214,2 0 0,2 1 0,14 79 0,-16-119-57,1-1 0,-1 1 1,1 0-1,-1 0 0,1-1 0,0 1 0,0 0 1,0-1-1,0 1 0,0-1 0,0 1 0,0-1 1,0 1-1,1-1 0,1 2 0,-2-3-6,0 1 1,0-1-1,0 0 0,0 1 0,0-1 1,0 0-1,0 1 0,0-1 1,0 0-1,0 0 0,1 0 0,-1 0 1,0 0-1,0 0 0,0 0 1,0-1-1,0 1 0,2-1 0,1-1-16,0 0-1,0 0 0,-1 0 1,1-1-1,-1 1 0,1-1 0,-1 0 1,0 0-1,0 0 0,5-7 0,13-21-107,-1-1 0,-2-1-1,-1 0 1,23-67 0,-32 81 384,-9 28 271,0 20-447,-3 235 312,4-252-465,0 1 0,1 0 0,1 0 0,0 0 0,3 12 0,-3-20-185,0 1 0,1-1 0,-1 1 0,1-1 0,0 0 1,1 0-1,-1 0 0,1 0 0,0-1 0,0 1 0,0-1 1,7 5-1,29 16-4324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5169,'0'0'3794,"16"-10"-3583,47-33-36,-61 41-156,0 1 1,0 0-1,0 0 1,0 0 0,0 0-1,0 0 1,1 1-1,-1-1 1,0 1-1,5-1 1,-7 1-16,1 0 0,-1 0 0,1 0-1,-1 0 1,1 0 0,0 1 0,-1-1 0,1 0 0,-1 0 0,1 1 0,-1-1-1,1 0 1,-1 1 0,1-1 0,-1 0 0,1 1 0,-1-1 0,1 1-1,-1-1 1,0 0 0,1 1 0,-1-1 0,0 1 0,1 0 0,-1 0 0,1 3-2,0-1 1,-1 1-1,1 0 1,-1 0 0,0 0-1,0 0 1,0 0 0,-2 5-1,1 2 0,0 0-7,0-1 0,-1 0 0,0 0 0,0 0 0,-1 0 1,-1 0-1,0-1 0,-6 12 0,5-11 38,0-1 0,1 1 0,1 0 0,-1 0 0,2 1 0,-1-1 0,1 1 0,0 13 0,27-24 277,-8 0-509,1 0 1,-1-2 0,0 0-1,0-1 1,0 0-1,0-2 1,-1 0 0,23-10-1,2-7-2739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6:4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5209,'0'0'6530,"72"214"-5914,-68-136-248,-4 15-176,0 3-112,-8 11-80,-20 4-80,-31 39-96,7-26-929,-7-17-5320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5209,'0'0'8054,"3"0"-8097,240 1 65,277-3-524,-258-19-996,-260 21 1439,-1 0 0,1 0-1,-1 0 1,0-1 0,1 1-1,-1-1 1,0 1 0,1-1-1,-1 1 1,0-1-1,0 1 1,0-1 0,1 0-1,-1 0 1,0 0 0,0 0-1,0 0 1,1-1 0,-2 1-40,0 0-1,1 1 1,-1-1 0,0 0 0,0 0 0,1 0 0,-1 0 0,0 0-1,0 0 1,0 0 0,0 0 0,0 1 0,-1-1 0,1 0 0,0 0-1,0 0 1,0 0 0,-1 0 0,1 0 0,-1-1 0,-1-1-341,-1-1 0,1 1 0,-1-1 0,0 1 0,1 0 1,-1 0-1,-1 0 0,1 0 0,-6-3 0,-15-8-1850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5:4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0 592,'-24'107'7978,"32"-100"-7202,12-3-160,-1 3-224,9-4-128,0 1-264,31-4-8,-3 0-464,-9-7-1336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1280,'0'0'7707,"-3"0"-7063,-5 0 432,29 3-729,10 6-234,41 19-1,-11-4-98,-20-11-6,-15-5-2,49 22 0,-69-28-22,0 1 0,-1 0-1,0 0 1,0 1-1,0-1 1,0 1 0,-1 0-1,1 1 1,-1-1 0,0 1-1,-1 0 1,1 0-1,-1 0 1,4 8 0,-5-9 7,-1 0 1,1 1 0,-1-1-1,-1 0 1,1 1 0,0 0 0,-1-1-1,0 1 1,0-1 0,0 1-1,-1-1 1,0 1 0,0-1-1,0 1 1,0-1 0,0 0 0,-1 1-1,0-1 1,0 0 0,0 0-1,-1 0 1,1-1 0,-1 1-1,0 0 1,-4 3 0,-8 8 46,-2 0 0,1-2 0,-2 0 0,-22 13 1,-5 5-205,-25 25-3324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1 1256,'0'0'9370,"-8"11"-9084,-355 494 221,218-278-6501,131-200 569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1 928,'0'0'8318,"2"5"-8113,30 59 603,-20-42-646,-1 0 1,-1 1-1,10 31 0,-9 3-21,-2 0-1,3 78 1,-9-74-64,22 114 0,-23-167-78,0 0 0,0 0 0,1 0 0,-1-1 1,2 1-1,-1-1 0,1 0 0,0 0 0,0 0 0,9 9 0,-12-15 6,-1-1-1,0 0 1,0 1-1,0-1 1,1 0-1,-1 0 1,0 1-1,0-1 1,1 0-1,-1 0 1,0 1-1,1-1 1,-1 0-1,0 0 1,1 0-1,-1 0 1,0 0-1,1 1 0,-1-1 1,0 0-1,1 0 1,-1 0-1,1 0 1,-1 0-1,0 0 1,1 0-1,-1 0 1,0 0-1,1 0 1,-1-1-1,1 1 1,-1 0-1,0 0 1,1 0-1,-1 0 1,0 0-1,1-1 0,-1 1 1,0 0-1,0 0 1,1-1-1,-1 1 1,0 0-1,0 0 1,1-1-1,-1 1 1,0 0-1,0-1 1,1 1-1,3-17 248,-4 16-251,5-22 39,0 1 1,2-1-1,12-29 1,-13 40-47,1 0 0,-1 1 0,2 0-1,-1 0 1,2 1 0,-1 0 0,15-13 0,-22 23 1,-1-1 1,1 1-1,-1 0 0,1-1 1,0 1-1,-1 0 1,1 0-1,-1 0 0,1-1 1,0 1-1,-1 0 1,1 0-1,-1 0 0,1 0 1,0 0-1,-1 0 1,1 0-1,-1 0 0,1 0 1,0 0-1,-1 0 1,1 1-1,-1-1 0,1 0 1,0 0-1,-1 1 1,1-1-1,-1 0 0,1 1 1,-1-1-1,1 0 1,-1 1-1,1-1 0,-1 1 1,0-1-1,1 1 1,-1-1-1,1 1 0,-1-1 1,0 1-1,1 0 1,14 28-226,-13-24 215,6 15 18,-1-1 0,6 35-1,-9-36-1,0-1 0,2 0 1,0 0-1,10 22 0,-16-39-12,1 1 0,-1-1 0,1 1 1,-1-1-1,1 1 0,-1-1 0,1 1 0,-1-1 0,1 0 1,0 1-1,-1-1 0,1 0 0,-1 1 0,1-1 0,0 0 1,-1 0-1,1 0 0,0 0 0,-1 0 0,1 1 0,0-1 1,-1 0-1,1-1 0,0 1 0,-1 0 0,1 0 0,0 0 1,-1 0-1,1 0 0,0-1 0,0 1 0,19-13-114,-5-5 195,0-1 0,-2 0 0,22-40 0,-33 89-116,3 0 1,12 47 0,-15-64-148,7 17-222,-9-29 220,0 0 0,1-1 0,-1 1 0,1 0 0,0-1 0,-1 1 0,1 0 1,0-1-1,-1 1 0,1 0 0,0-1 0,-1 1 0,1-1 0,0 0 0,0 1 0,0-1 0,0 1 0,0-1 0,7 1-3980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1296,'0'0'9846,"0"-8"-9651,0-8-123,0 0 1,1 1-1,1-1 0,7-27 1,-9 43-80,0 0 1,0-1 0,1 1 0,-1 0 0,0 0 0,0-1 0,0 1 0,0 0 0,0 0 0,1-1 0,-1 1 0,0 0 0,0 0 0,0-1 0,1 1 0,-1 0 0,0 0 0,0 0 0,0-1 0,1 1 0,-1 0 0,0 0 0,1 0 0,-1 0-1,0 0 1,0 0 0,1 0 0,-1 0 0,0-1 0,1 1 0,-1 0 0,0 0 0,0 0 0,1 0 0,-1 1 0,0-1 0,1 0 0,-1 0 0,0 0 0,1 0 0,-1 0 0,0 0 0,0 0 0,1 0 0,-1 1 0,0-1 0,0 0 0,1 0 0,-1 0-1,0 1 1,0-1 0,0 0 0,1 1 0,9 13-165,-6 8 130,0 1-1,-1 0 1,-2-1-1,0 1 1,-4 35-1,1 5-569,2-4-2745,0-40 388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3025,'0'0'8465,"43"0"-7952,-3 0-121,11 0-160,13 0-104,11 4-48,12 0-80,12 3-8,4 0-376,32-7-369,-28 0-719,-24 0-6249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5649,'0'0'5224,"0"0"-5181,0 1 1,0-1-1,0 1 1,0-1-1,0 1 1,0-1-1,0 1 1,0-1-1,0 1 1,0-1-1,0 1 1,0-1-1,0 1 1,0-1-1,0 1 1,1-1-1,-1 1 1,0-1-1,0 1 1,1-1-1,-1 1 0,0-1 1,1 0-1,-1 1 1,0-1-1,1 0 1,-1 1-1,1-1 1,-1 0-1,1 1 1,-1-1-1,0 0 1,1 0-1,0 1 1,335 7 158,-209-10-295,-59 0-505,-1-3-1,97-20 1,27-21-4977,-150 35 2906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1 704,'0'0'9345,"-4"0"-8838,-15 0-130,14 0 140,8 0-498,7 1-9,-1 0 0,1 1 0,-1 0 0,0 1-1,1 0 1,-1 0 0,0 1 0,14 8 0,5 4 36,33 26 0,-51-35-61,0 1-1,-1 0 0,0 1 0,16 18 0,-22-21 7,1-1 0,-1 1 0,0-1 1,0 1-1,-1 0 0,0 0 0,0 0 0,0 0 1,-1 1-1,0-1 0,1 10 0,-1-8-2,-1 0 0,0 0-1,-1 0 1,0 0 0,0 0 0,-1 0-1,0 0 1,0 0 0,0 0-1,-1-1 1,-1 1 0,1-1 0,-1 0-1,0 0 1,-1 0 0,0-1 0,0 1-1,0-1 1,-6 6 0,-18 18-1612,-63 52 1,63-64-2444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3425,'0'0'7513,"-1"0"-7463,1 0 0,-1-1 0,1 1 0,-1 0 0,0 0 0,1 0 0,-1-1 0,0 1 0,1 0 0,-1 0 0,0 0 0,1 0 0,-1 0 0,0 0 0,1 0 0,-1 0 0,0 0 0,1 0-1,-1 1 1,1-1 0,-1 0 0,0 0 0,0 1 0,2 3-42,-1 0-1,1 0 0,0 0 1,1 0-1,-1 0 1,1-1-1,-1 1 0,1 0 1,0-1-1,1 1 1,2 3-1,37 42 75,-25-29-61,59 68-411,97 87 0,-164-167 8,1 1 1,1-2-1,0 1 0,0-2 0,0 1 0,0-1 0,1-1 1,0 0-1,19 4 0,2-3-3164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1 128,'0'0'10714,"-118"164"-10434,94-107-176,0 14-96,4-7 8,-4 15-8,5-8 0,-5 7-8,4-3-256,-4 18-392,1-22-1056,7-17-3089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3:38:4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3265,'0'0'6684,"0"-5"-6376,0-2-292,0 0 1,0 0-1,1 0 1,0 1-1,1-1 1,-1 0-1,1 0 1,1 1-1,-1-1 1,1 1-1,0-1 1,1 1-1,-1 0 1,1 0-1,10-10 1,-14 16-20,0 0 1,0 0-1,0 0 0,0-1 1,0 1-1,0 0 0,1 0 1,-1 0-1,0 0 1,0 0-1,0 0 0,0 0 1,0 0-1,1-1 0,-1 1 1,0 0-1,0 0 0,0 0 1,0 0-1,1 0 1,-1 0-1,0 0 0,0 0 1,0 0-1,0 0 0,1 0 1,-1 0-1,0 0 0,0 0 1,0 0-1,1 0 1,-1 0-1,0 0 0,0 0 1,0 1-1,0-1 0,0 0 1,1 0-1,-1 0 0,0 0 1,0 0-1,0 0 1,0 0-1,0 1 0,1-1 1,-1 0-1,0 0 0,0 0 1,0 0-1,0 1 0,0-1 1,0 0-1,7 17-66,5 33 81,-9-39 17,5 29-1,-5-21-18,1 1 1,1 0 0,1-1 0,15 35-1,-21-53-20,0-1-1,0 1 1,0-1 0,1 1-1,-1-1 1,0 1-1,1 0 1,-1-1 0,1 1-1,-1-1 1,1 0-1,-1 1 1,1-1 0,-1 1-1,1-1 1,-1 0-1,1 1 1,-1-1 0,1 0-1,-1 1 1,1-1-1,0 0 1,-1 0 0,1 0-1,0 0 1,-1 0-1,1 1 1,-1-1 0,1 0-1,0 0 1,-1-1-1,1 1 1,0 0 0,-1 0-1,1 0 1,0 0-1,-1 0 1,1-1 0,-1 1-1,1 0 1,0-1 0,-1 1-1,1 0 1,-1-1-1,1 1 1,-1-1 0,1 0-1,18-25-518,-6 0 525,5-9 16,-1-1-1,-3-1 1,14-47 0,-29 98-19,0 1 0,3 27 0,-1-4 12,-1-27-75,0 0 0,1 0 1,1 1-1,0-1 0,0 0 1,1-1-1,0 1 1,1 0-1,6 11 0,-5-13-463,0-1 0,1 1 0,0-1-1,0 0 1,1-1 0,9 9 0,5 0-1990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195B4-68A3-4448-B86F-D72C5291CA39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247EF-F834-4EB8-8635-9EEE71D63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2650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9078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8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4185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96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364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9928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8276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6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7C659D-6957-45A3-BB66-E6CCCE8B2B97}" type="datetimeFigureOut">
              <a:rPr lang="sr-Cyrl-RS" smtClean="0"/>
              <a:pPr/>
              <a:t>07.10.2023.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A2AD05-9560-4C23-A2A4-CF13CBF74429}" type="slidenum">
              <a:rPr lang="sr-Cyrl-RS" smtClean="0"/>
              <a:pPr/>
              <a:t>‹#›</a:t>
            </a:fld>
            <a:endParaRPr lang="sr-Cyrl-R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8.xml"/><Relationship Id="rId21" Type="http://schemas.openxmlformats.org/officeDocument/2006/relationships/customXml" Target="../ink/ink260.xml"/><Relationship Id="rId42" Type="http://schemas.openxmlformats.org/officeDocument/2006/relationships/image" Target="../media/image275.png"/><Relationship Id="rId63" Type="http://schemas.openxmlformats.org/officeDocument/2006/relationships/customXml" Target="../ink/ink281.xml"/><Relationship Id="rId84" Type="http://schemas.openxmlformats.org/officeDocument/2006/relationships/image" Target="../media/image296.png"/><Relationship Id="rId138" Type="http://schemas.openxmlformats.org/officeDocument/2006/relationships/image" Target="../media/image323.png"/><Relationship Id="rId159" Type="http://schemas.openxmlformats.org/officeDocument/2006/relationships/customXml" Target="../ink/ink329.xml"/><Relationship Id="rId170" Type="http://schemas.openxmlformats.org/officeDocument/2006/relationships/image" Target="../media/image339.png"/><Relationship Id="rId191" Type="http://schemas.openxmlformats.org/officeDocument/2006/relationships/customXml" Target="../ink/ink345.xml"/><Relationship Id="rId107" Type="http://schemas.openxmlformats.org/officeDocument/2006/relationships/customXml" Target="../ink/ink303.xml"/><Relationship Id="rId11" Type="http://schemas.openxmlformats.org/officeDocument/2006/relationships/customXml" Target="../ink/ink255.xml"/><Relationship Id="rId32" Type="http://schemas.openxmlformats.org/officeDocument/2006/relationships/image" Target="../media/image270.png"/><Relationship Id="rId53" Type="http://schemas.openxmlformats.org/officeDocument/2006/relationships/customXml" Target="../ink/ink276.xml"/><Relationship Id="rId74" Type="http://schemas.openxmlformats.org/officeDocument/2006/relationships/image" Target="../media/image291.png"/><Relationship Id="rId128" Type="http://schemas.openxmlformats.org/officeDocument/2006/relationships/image" Target="../media/image318.png"/><Relationship Id="rId149" Type="http://schemas.openxmlformats.org/officeDocument/2006/relationships/customXml" Target="../ink/ink324.xml"/><Relationship Id="rId5" Type="http://schemas.openxmlformats.org/officeDocument/2006/relationships/customXml" Target="../ink/ink252.xml"/><Relationship Id="rId95" Type="http://schemas.openxmlformats.org/officeDocument/2006/relationships/customXml" Target="../ink/ink297.xml"/><Relationship Id="rId160" Type="http://schemas.openxmlformats.org/officeDocument/2006/relationships/image" Target="../media/image334.png"/><Relationship Id="rId181" Type="http://schemas.openxmlformats.org/officeDocument/2006/relationships/customXml" Target="../ink/ink340.xml"/><Relationship Id="rId22" Type="http://schemas.openxmlformats.org/officeDocument/2006/relationships/image" Target="../media/image265.png"/><Relationship Id="rId43" Type="http://schemas.openxmlformats.org/officeDocument/2006/relationships/customXml" Target="../ink/ink271.xml"/><Relationship Id="rId64" Type="http://schemas.openxmlformats.org/officeDocument/2006/relationships/image" Target="../media/image286.png"/><Relationship Id="rId118" Type="http://schemas.openxmlformats.org/officeDocument/2006/relationships/image" Target="../media/image313.png"/><Relationship Id="rId139" Type="http://schemas.openxmlformats.org/officeDocument/2006/relationships/customXml" Target="../ink/ink319.xml"/><Relationship Id="rId85" Type="http://schemas.openxmlformats.org/officeDocument/2006/relationships/customXml" Target="../ink/ink292.xml"/><Relationship Id="rId150" Type="http://schemas.openxmlformats.org/officeDocument/2006/relationships/image" Target="../media/image329.png"/><Relationship Id="rId171" Type="http://schemas.openxmlformats.org/officeDocument/2006/relationships/customXml" Target="../ink/ink335.xml"/><Relationship Id="rId192" Type="http://schemas.openxmlformats.org/officeDocument/2006/relationships/image" Target="../media/image350.png"/><Relationship Id="rId12" Type="http://schemas.openxmlformats.org/officeDocument/2006/relationships/image" Target="../media/image260.png"/><Relationship Id="rId33" Type="http://schemas.openxmlformats.org/officeDocument/2006/relationships/customXml" Target="../ink/ink266.xml"/><Relationship Id="rId108" Type="http://schemas.openxmlformats.org/officeDocument/2006/relationships/image" Target="../media/image308.png"/><Relationship Id="rId129" Type="http://schemas.openxmlformats.org/officeDocument/2006/relationships/customXml" Target="../ink/ink314.xml"/><Relationship Id="rId54" Type="http://schemas.openxmlformats.org/officeDocument/2006/relationships/image" Target="../media/image281.png"/><Relationship Id="rId75" Type="http://schemas.openxmlformats.org/officeDocument/2006/relationships/customXml" Target="../ink/ink287.xml"/><Relationship Id="rId96" Type="http://schemas.openxmlformats.org/officeDocument/2006/relationships/image" Target="../media/image302.png"/><Relationship Id="rId140" Type="http://schemas.openxmlformats.org/officeDocument/2006/relationships/image" Target="../media/image324.png"/><Relationship Id="rId161" Type="http://schemas.openxmlformats.org/officeDocument/2006/relationships/customXml" Target="../ink/ink330.xml"/><Relationship Id="rId182" Type="http://schemas.openxmlformats.org/officeDocument/2006/relationships/image" Target="../media/image345.png"/><Relationship Id="rId6" Type="http://schemas.openxmlformats.org/officeDocument/2006/relationships/image" Target="../media/image257.png"/><Relationship Id="rId23" Type="http://schemas.openxmlformats.org/officeDocument/2006/relationships/customXml" Target="../ink/ink261.xml"/><Relationship Id="rId119" Type="http://schemas.openxmlformats.org/officeDocument/2006/relationships/customXml" Target="../ink/ink309.xml"/><Relationship Id="rId44" Type="http://schemas.openxmlformats.org/officeDocument/2006/relationships/image" Target="../media/image276.png"/><Relationship Id="rId65" Type="http://schemas.openxmlformats.org/officeDocument/2006/relationships/customXml" Target="../ink/ink282.xml"/><Relationship Id="rId86" Type="http://schemas.openxmlformats.org/officeDocument/2006/relationships/image" Target="../media/image297.png"/><Relationship Id="rId130" Type="http://schemas.openxmlformats.org/officeDocument/2006/relationships/image" Target="../media/image319.png"/><Relationship Id="rId151" Type="http://schemas.openxmlformats.org/officeDocument/2006/relationships/customXml" Target="../ink/ink325.xml"/><Relationship Id="rId172" Type="http://schemas.openxmlformats.org/officeDocument/2006/relationships/image" Target="../media/image340.png"/><Relationship Id="rId193" Type="http://schemas.openxmlformats.org/officeDocument/2006/relationships/customXml" Target="../ink/ink346.xml"/><Relationship Id="rId13" Type="http://schemas.openxmlformats.org/officeDocument/2006/relationships/customXml" Target="../ink/ink256.xml"/><Relationship Id="rId109" Type="http://schemas.openxmlformats.org/officeDocument/2006/relationships/customXml" Target="../ink/ink304.xml"/><Relationship Id="rId34" Type="http://schemas.openxmlformats.org/officeDocument/2006/relationships/image" Target="../media/image271.png"/><Relationship Id="rId50" Type="http://schemas.openxmlformats.org/officeDocument/2006/relationships/image" Target="../media/image279.png"/><Relationship Id="rId55" Type="http://schemas.openxmlformats.org/officeDocument/2006/relationships/customXml" Target="../ink/ink277.xml"/><Relationship Id="rId76" Type="http://schemas.openxmlformats.org/officeDocument/2006/relationships/image" Target="../media/image292.png"/><Relationship Id="rId97" Type="http://schemas.openxmlformats.org/officeDocument/2006/relationships/customXml" Target="../ink/ink298.xml"/><Relationship Id="rId104" Type="http://schemas.openxmlformats.org/officeDocument/2006/relationships/image" Target="../media/image306.png"/><Relationship Id="rId120" Type="http://schemas.openxmlformats.org/officeDocument/2006/relationships/image" Target="../media/image314.png"/><Relationship Id="rId125" Type="http://schemas.openxmlformats.org/officeDocument/2006/relationships/customXml" Target="../ink/ink312.xml"/><Relationship Id="rId141" Type="http://schemas.openxmlformats.org/officeDocument/2006/relationships/customXml" Target="../ink/ink320.xml"/><Relationship Id="rId146" Type="http://schemas.openxmlformats.org/officeDocument/2006/relationships/image" Target="../media/image327.png"/><Relationship Id="rId167" Type="http://schemas.openxmlformats.org/officeDocument/2006/relationships/customXml" Target="../ink/ink333.xml"/><Relationship Id="rId188" Type="http://schemas.openxmlformats.org/officeDocument/2006/relationships/image" Target="../media/image348.png"/><Relationship Id="rId7" Type="http://schemas.openxmlformats.org/officeDocument/2006/relationships/customXml" Target="../ink/ink253.xml"/><Relationship Id="rId71" Type="http://schemas.openxmlformats.org/officeDocument/2006/relationships/customXml" Target="../ink/ink285.xml"/><Relationship Id="rId92" Type="http://schemas.openxmlformats.org/officeDocument/2006/relationships/image" Target="../media/image300.png"/><Relationship Id="rId162" Type="http://schemas.openxmlformats.org/officeDocument/2006/relationships/image" Target="../media/image335.png"/><Relationship Id="rId183" Type="http://schemas.openxmlformats.org/officeDocument/2006/relationships/customXml" Target="../ink/ink341.xml"/><Relationship Id="rId2" Type="http://schemas.openxmlformats.org/officeDocument/2006/relationships/image" Target="../media/image255.png"/><Relationship Id="rId29" Type="http://schemas.openxmlformats.org/officeDocument/2006/relationships/customXml" Target="../ink/ink264.xml"/><Relationship Id="rId24" Type="http://schemas.openxmlformats.org/officeDocument/2006/relationships/image" Target="../media/image266.png"/><Relationship Id="rId40" Type="http://schemas.openxmlformats.org/officeDocument/2006/relationships/image" Target="../media/image274.png"/><Relationship Id="rId45" Type="http://schemas.openxmlformats.org/officeDocument/2006/relationships/customXml" Target="../ink/ink272.xml"/><Relationship Id="rId66" Type="http://schemas.openxmlformats.org/officeDocument/2006/relationships/image" Target="../media/image287.png"/><Relationship Id="rId87" Type="http://schemas.openxmlformats.org/officeDocument/2006/relationships/customXml" Target="../ink/ink293.xml"/><Relationship Id="rId110" Type="http://schemas.openxmlformats.org/officeDocument/2006/relationships/image" Target="../media/image309.png"/><Relationship Id="rId115" Type="http://schemas.openxmlformats.org/officeDocument/2006/relationships/customXml" Target="../ink/ink307.xml"/><Relationship Id="rId131" Type="http://schemas.openxmlformats.org/officeDocument/2006/relationships/customXml" Target="../ink/ink315.xml"/><Relationship Id="rId136" Type="http://schemas.openxmlformats.org/officeDocument/2006/relationships/image" Target="../media/image322.png"/><Relationship Id="rId157" Type="http://schemas.openxmlformats.org/officeDocument/2006/relationships/customXml" Target="../ink/ink328.xml"/><Relationship Id="rId178" Type="http://schemas.openxmlformats.org/officeDocument/2006/relationships/image" Target="../media/image343.png"/><Relationship Id="rId61" Type="http://schemas.openxmlformats.org/officeDocument/2006/relationships/customXml" Target="../ink/ink280.xml"/><Relationship Id="rId82" Type="http://schemas.openxmlformats.org/officeDocument/2006/relationships/image" Target="../media/image295.png"/><Relationship Id="rId152" Type="http://schemas.openxmlformats.org/officeDocument/2006/relationships/image" Target="../media/image330.png"/><Relationship Id="rId173" Type="http://schemas.openxmlformats.org/officeDocument/2006/relationships/customXml" Target="../ink/ink336.xml"/><Relationship Id="rId194" Type="http://schemas.openxmlformats.org/officeDocument/2006/relationships/image" Target="../media/image351.png"/><Relationship Id="rId19" Type="http://schemas.openxmlformats.org/officeDocument/2006/relationships/customXml" Target="../ink/ink259.xml"/><Relationship Id="rId14" Type="http://schemas.openxmlformats.org/officeDocument/2006/relationships/image" Target="../media/image261.png"/><Relationship Id="rId30" Type="http://schemas.openxmlformats.org/officeDocument/2006/relationships/image" Target="../media/image269.png"/><Relationship Id="rId35" Type="http://schemas.openxmlformats.org/officeDocument/2006/relationships/customXml" Target="../ink/ink267.xml"/><Relationship Id="rId56" Type="http://schemas.openxmlformats.org/officeDocument/2006/relationships/image" Target="../media/image282.png"/><Relationship Id="rId77" Type="http://schemas.openxmlformats.org/officeDocument/2006/relationships/customXml" Target="../ink/ink288.xml"/><Relationship Id="rId100" Type="http://schemas.openxmlformats.org/officeDocument/2006/relationships/image" Target="../media/image304.png"/><Relationship Id="rId105" Type="http://schemas.openxmlformats.org/officeDocument/2006/relationships/customXml" Target="../ink/ink302.xml"/><Relationship Id="rId126" Type="http://schemas.openxmlformats.org/officeDocument/2006/relationships/image" Target="../media/image317.png"/><Relationship Id="rId147" Type="http://schemas.openxmlformats.org/officeDocument/2006/relationships/customXml" Target="../ink/ink323.xml"/><Relationship Id="rId168" Type="http://schemas.openxmlformats.org/officeDocument/2006/relationships/image" Target="../media/image338.png"/><Relationship Id="rId8" Type="http://schemas.openxmlformats.org/officeDocument/2006/relationships/image" Target="../media/image258.png"/><Relationship Id="rId51" Type="http://schemas.openxmlformats.org/officeDocument/2006/relationships/customXml" Target="../ink/ink275.xml"/><Relationship Id="rId72" Type="http://schemas.openxmlformats.org/officeDocument/2006/relationships/image" Target="../media/image290.png"/><Relationship Id="rId93" Type="http://schemas.openxmlformats.org/officeDocument/2006/relationships/customXml" Target="../ink/ink296.xml"/><Relationship Id="rId98" Type="http://schemas.openxmlformats.org/officeDocument/2006/relationships/image" Target="../media/image303.png"/><Relationship Id="rId121" Type="http://schemas.openxmlformats.org/officeDocument/2006/relationships/customXml" Target="../ink/ink310.xml"/><Relationship Id="rId142" Type="http://schemas.openxmlformats.org/officeDocument/2006/relationships/image" Target="../media/image325.png"/><Relationship Id="rId163" Type="http://schemas.openxmlformats.org/officeDocument/2006/relationships/customXml" Target="../ink/ink331.xml"/><Relationship Id="rId184" Type="http://schemas.openxmlformats.org/officeDocument/2006/relationships/image" Target="../media/image346.png"/><Relationship Id="rId189" Type="http://schemas.openxmlformats.org/officeDocument/2006/relationships/customXml" Target="../ink/ink344.xml"/><Relationship Id="rId3" Type="http://schemas.openxmlformats.org/officeDocument/2006/relationships/customXml" Target="../ink/ink251.xml"/><Relationship Id="rId25" Type="http://schemas.openxmlformats.org/officeDocument/2006/relationships/customXml" Target="../ink/ink262.xml"/><Relationship Id="rId46" Type="http://schemas.openxmlformats.org/officeDocument/2006/relationships/image" Target="../media/image277.png"/><Relationship Id="rId67" Type="http://schemas.openxmlformats.org/officeDocument/2006/relationships/customXml" Target="../ink/ink283.xml"/><Relationship Id="rId116" Type="http://schemas.openxmlformats.org/officeDocument/2006/relationships/image" Target="../media/image312.png"/><Relationship Id="rId137" Type="http://schemas.openxmlformats.org/officeDocument/2006/relationships/customXml" Target="../ink/ink318.xml"/><Relationship Id="rId158" Type="http://schemas.openxmlformats.org/officeDocument/2006/relationships/image" Target="../media/image333.png"/><Relationship Id="rId20" Type="http://schemas.openxmlformats.org/officeDocument/2006/relationships/image" Target="../media/image264.png"/><Relationship Id="rId41" Type="http://schemas.openxmlformats.org/officeDocument/2006/relationships/customXml" Target="../ink/ink270.xml"/><Relationship Id="rId62" Type="http://schemas.openxmlformats.org/officeDocument/2006/relationships/image" Target="../media/image285.png"/><Relationship Id="rId83" Type="http://schemas.openxmlformats.org/officeDocument/2006/relationships/customXml" Target="../ink/ink291.xml"/><Relationship Id="rId88" Type="http://schemas.openxmlformats.org/officeDocument/2006/relationships/image" Target="../media/image298.png"/><Relationship Id="rId111" Type="http://schemas.openxmlformats.org/officeDocument/2006/relationships/customXml" Target="../ink/ink305.xml"/><Relationship Id="rId132" Type="http://schemas.openxmlformats.org/officeDocument/2006/relationships/image" Target="../media/image320.png"/><Relationship Id="rId153" Type="http://schemas.openxmlformats.org/officeDocument/2006/relationships/customXml" Target="../ink/ink326.xml"/><Relationship Id="rId174" Type="http://schemas.openxmlformats.org/officeDocument/2006/relationships/image" Target="../media/image341.png"/><Relationship Id="rId179" Type="http://schemas.openxmlformats.org/officeDocument/2006/relationships/customXml" Target="../ink/ink339.xml"/><Relationship Id="rId195" Type="http://schemas.openxmlformats.org/officeDocument/2006/relationships/customXml" Target="../ink/ink347.xml"/><Relationship Id="rId190" Type="http://schemas.openxmlformats.org/officeDocument/2006/relationships/image" Target="../media/image349.png"/><Relationship Id="rId15" Type="http://schemas.openxmlformats.org/officeDocument/2006/relationships/customXml" Target="../ink/ink257.xml"/><Relationship Id="rId36" Type="http://schemas.openxmlformats.org/officeDocument/2006/relationships/image" Target="../media/image272.png"/><Relationship Id="rId57" Type="http://schemas.openxmlformats.org/officeDocument/2006/relationships/customXml" Target="../ink/ink278.xml"/><Relationship Id="rId106" Type="http://schemas.openxmlformats.org/officeDocument/2006/relationships/image" Target="../media/image307.png"/><Relationship Id="rId127" Type="http://schemas.openxmlformats.org/officeDocument/2006/relationships/customXml" Target="../ink/ink313.xml"/><Relationship Id="rId10" Type="http://schemas.openxmlformats.org/officeDocument/2006/relationships/image" Target="../media/image259.png"/><Relationship Id="rId31" Type="http://schemas.openxmlformats.org/officeDocument/2006/relationships/customXml" Target="../ink/ink265.xml"/><Relationship Id="rId52" Type="http://schemas.openxmlformats.org/officeDocument/2006/relationships/image" Target="../media/image280.png"/><Relationship Id="rId73" Type="http://schemas.openxmlformats.org/officeDocument/2006/relationships/customXml" Target="../ink/ink286.xml"/><Relationship Id="rId78" Type="http://schemas.openxmlformats.org/officeDocument/2006/relationships/image" Target="../media/image293.png"/><Relationship Id="rId94" Type="http://schemas.openxmlformats.org/officeDocument/2006/relationships/image" Target="../media/image301.png"/><Relationship Id="rId99" Type="http://schemas.openxmlformats.org/officeDocument/2006/relationships/customXml" Target="../ink/ink299.xml"/><Relationship Id="rId101" Type="http://schemas.openxmlformats.org/officeDocument/2006/relationships/customXml" Target="../ink/ink300.xml"/><Relationship Id="rId122" Type="http://schemas.openxmlformats.org/officeDocument/2006/relationships/image" Target="../media/image315.png"/><Relationship Id="rId143" Type="http://schemas.openxmlformats.org/officeDocument/2006/relationships/customXml" Target="../ink/ink321.xml"/><Relationship Id="rId148" Type="http://schemas.openxmlformats.org/officeDocument/2006/relationships/image" Target="../media/image328.png"/><Relationship Id="rId164" Type="http://schemas.openxmlformats.org/officeDocument/2006/relationships/image" Target="../media/image336.png"/><Relationship Id="rId169" Type="http://schemas.openxmlformats.org/officeDocument/2006/relationships/customXml" Target="../ink/ink334.xml"/><Relationship Id="rId185" Type="http://schemas.openxmlformats.org/officeDocument/2006/relationships/customXml" Target="../ink/ink342.xml"/><Relationship Id="rId4" Type="http://schemas.openxmlformats.org/officeDocument/2006/relationships/image" Target="../media/image256.png"/><Relationship Id="rId9" Type="http://schemas.openxmlformats.org/officeDocument/2006/relationships/customXml" Target="../ink/ink254.xml"/><Relationship Id="rId180" Type="http://schemas.openxmlformats.org/officeDocument/2006/relationships/image" Target="../media/image344.png"/><Relationship Id="rId26" Type="http://schemas.openxmlformats.org/officeDocument/2006/relationships/image" Target="../media/image267.png"/><Relationship Id="rId47" Type="http://schemas.openxmlformats.org/officeDocument/2006/relationships/customXml" Target="../ink/ink273.xml"/><Relationship Id="rId68" Type="http://schemas.openxmlformats.org/officeDocument/2006/relationships/image" Target="../media/image288.png"/><Relationship Id="rId89" Type="http://schemas.openxmlformats.org/officeDocument/2006/relationships/customXml" Target="../ink/ink294.xml"/><Relationship Id="rId112" Type="http://schemas.openxmlformats.org/officeDocument/2006/relationships/image" Target="../media/image310.png"/><Relationship Id="rId133" Type="http://schemas.openxmlformats.org/officeDocument/2006/relationships/customXml" Target="../ink/ink316.xml"/><Relationship Id="rId154" Type="http://schemas.openxmlformats.org/officeDocument/2006/relationships/image" Target="../media/image331.png"/><Relationship Id="rId175" Type="http://schemas.openxmlformats.org/officeDocument/2006/relationships/customXml" Target="../ink/ink337.xml"/><Relationship Id="rId196" Type="http://schemas.openxmlformats.org/officeDocument/2006/relationships/image" Target="../media/image352.png"/><Relationship Id="rId16" Type="http://schemas.openxmlformats.org/officeDocument/2006/relationships/image" Target="../media/image262.png"/><Relationship Id="rId37" Type="http://schemas.openxmlformats.org/officeDocument/2006/relationships/customXml" Target="../ink/ink268.xml"/><Relationship Id="rId58" Type="http://schemas.openxmlformats.org/officeDocument/2006/relationships/image" Target="../media/image283.png"/><Relationship Id="rId79" Type="http://schemas.openxmlformats.org/officeDocument/2006/relationships/customXml" Target="../ink/ink289.xml"/><Relationship Id="rId102" Type="http://schemas.openxmlformats.org/officeDocument/2006/relationships/image" Target="../media/image305.png"/><Relationship Id="rId123" Type="http://schemas.openxmlformats.org/officeDocument/2006/relationships/customXml" Target="../ink/ink311.xml"/><Relationship Id="rId144" Type="http://schemas.openxmlformats.org/officeDocument/2006/relationships/image" Target="../media/image326.png"/><Relationship Id="rId90" Type="http://schemas.openxmlformats.org/officeDocument/2006/relationships/image" Target="../media/image299.png"/><Relationship Id="rId165" Type="http://schemas.openxmlformats.org/officeDocument/2006/relationships/customXml" Target="../ink/ink332.xml"/><Relationship Id="rId186" Type="http://schemas.openxmlformats.org/officeDocument/2006/relationships/image" Target="../media/image347.png"/><Relationship Id="rId27" Type="http://schemas.openxmlformats.org/officeDocument/2006/relationships/customXml" Target="../ink/ink263.xml"/><Relationship Id="rId48" Type="http://schemas.openxmlformats.org/officeDocument/2006/relationships/image" Target="../media/image278.png"/><Relationship Id="rId69" Type="http://schemas.openxmlformats.org/officeDocument/2006/relationships/customXml" Target="../ink/ink284.xml"/><Relationship Id="rId113" Type="http://schemas.openxmlformats.org/officeDocument/2006/relationships/customXml" Target="../ink/ink306.xml"/><Relationship Id="rId134" Type="http://schemas.openxmlformats.org/officeDocument/2006/relationships/image" Target="../media/image321.png"/><Relationship Id="rId80" Type="http://schemas.openxmlformats.org/officeDocument/2006/relationships/image" Target="../media/image294.png"/><Relationship Id="rId155" Type="http://schemas.openxmlformats.org/officeDocument/2006/relationships/customXml" Target="../ink/ink327.xml"/><Relationship Id="rId176" Type="http://schemas.openxmlformats.org/officeDocument/2006/relationships/image" Target="../media/image342.png"/><Relationship Id="rId17" Type="http://schemas.openxmlformats.org/officeDocument/2006/relationships/customXml" Target="../ink/ink258.xml"/><Relationship Id="rId38" Type="http://schemas.openxmlformats.org/officeDocument/2006/relationships/image" Target="../media/image273.png"/><Relationship Id="rId59" Type="http://schemas.openxmlformats.org/officeDocument/2006/relationships/customXml" Target="../ink/ink279.xml"/><Relationship Id="rId103" Type="http://schemas.openxmlformats.org/officeDocument/2006/relationships/customXml" Target="../ink/ink301.xml"/><Relationship Id="rId124" Type="http://schemas.openxmlformats.org/officeDocument/2006/relationships/image" Target="../media/image316.png"/><Relationship Id="rId70" Type="http://schemas.openxmlformats.org/officeDocument/2006/relationships/image" Target="../media/image289.png"/><Relationship Id="rId91" Type="http://schemas.openxmlformats.org/officeDocument/2006/relationships/customXml" Target="../ink/ink295.xml"/><Relationship Id="rId145" Type="http://schemas.openxmlformats.org/officeDocument/2006/relationships/customXml" Target="../ink/ink322.xml"/><Relationship Id="rId166" Type="http://schemas.openxmlformats.org/officeDocument/2006/relationships/image" Target="../media/image337.png"/><Relationship Id="rId187" Type="http://schemas.openxmlformats.org/officeDocument/2006/relationships/customXml" Target="../ink/ink343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268.png"/><Relationship Id="rId49" Type="http://schemas.openxmlformats.org/officeDocument/2006/relationships/customXml" Target="../ink/ink274.xml"/><Relationship Id="rId114" Type="http://schemas.openxmlformats.org/officeDocument/2006/relationships/image" Target="../media/image311.png"/><Relationship Id="rId60" Type="http://schemas.openxmlformats.org/officeDocument/2006/relationships/image" Target="../media/image284.png"/><Relationship Id="rId81" Type="http://schemas.openxmlformats.org/officeDocument/2006/relationships/customXml" Target="../ink/ink290.xml"/><Relationship Id="rId135" Type="http://schemas.openxmlformats.org/officeDocument/2006/relationships/customXml" Target="../ink/ink317.xml"/><Relationship Id="rId156" Type="http://schemas.openxmlformats.org/officeDocument/2006/relationships/image" Target="../media/image332.png"/><Relationship Id="rId177" Type="http://schemas.openxmlformats.org/officeDocument/2006/relationships/customXml" Target="../ink/ink338.xml"/><Relationship Id="rId18" Type="http://schemas.openxmlformats.org/officeDocument/2006/relationships/image" Target="../media/image263.png"/><Relationship Id="rId39" Type="http://schemas.openxmlformats.org/officeDocument/2006/relationships/customXml" Target="../ink/ink26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3.xml"/><Relationship Id="rId18" Type="http://schemas.openxmlformats.org/officeDocument/2006/relationships/image" Target="../media/image361.png"/><Relationship Id="rId26" Type="http://schemas.openxmlformats.org/officeDocument/2006/relationships/image" Target="../media/image365.png"/><Relationship Id="rId3" Type="http://schemas.openxmlformats.org/officeDocument/2006/relationships/customXml" Target="../ink/ink348.xml"/><Relationship Id="rId21" Type="http://schemas.openxmlformats.org/officeDocument/2006/relationships/customXml" Target="../ink/ink357.xml"/><Relationship Id="rId34" Type="http://schemas.openxmlformats.org/officeDocument/2006/relationships/image" Target="../media/image369.png"/><Relationship Id="rId7" Type="http://schemas.openxmlformats.org/officeDocument/2006/relationships/customXml" Target="../ink/ink350.xml"/><Relationship Id="rId12" Type="http://schemas.openxmlformats.org/officeDocument/2006/relationships/image" Target="../media/image358.png"/><Relationship Id="rId17" Type="http://schemas.openxmlformats.org/officeDocument/2006/relationships/customXml" Target="../ink/ink355.xml"/><Relationship Id="rId25" Type="http://schemas.openxmlformats.org/officeDocument/2006/relationships/customXml" Target="../ink/ink359.xml"/><Relationship Id="rId33" Type="http://schemas.openxmlformats.org/officeDocument/2006/relationships/customXml" Target="../ink/ink363.xml"/><Relationship Id="rId2" Type="http://schemas.openxmlformats.org/officeDocument/2006/relationships/image" Target="../media/image353.png"/><Relationship Id="rId16" Type="http://schemas.openxmlformats.org/officeDocument/2006/relationships/image" Target="../media/image360.png"/><Relationship Id="rId20" Type="http://schemas.openxmlformats.org/officeDocument/2006/relationships/image" Target="../media/image362.png"/><Relationship Id="rId29" Type="http://schemas.openxmlformats.org/officeDocument/2006/relationships/customXml" Target="../ink/ink3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352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5" Type="http://schemas.openxmlformats.org/officeDocument/2006/relationships/customXml" Target="../ink/ink349.xml"/><Relationship Id="rId15" Type="http://schemas.openxmlformats.org/officeDocument/2006/relationships/customXml" Target="../ink/ink354.xml"/><Relationship Id="rId23" Type="http://schemas.openxmlformats.org/officeDocument/2006/relationships/customXml" Target="../ink/ink358.xml"/><Relationship Id="rId28" Type="http://schemas.openxmlformats.org/officeDocument/2006/relationships/image" Target="../media/image366.png"/><Relationship Id="rId36" Type="http://schemas.openxmlformats.org/officeDocument/2006/relationships/image" Target="../media/image370.png"/><Relationship Id="rId10" Type="http://schemas.openxmlformats.org/officeDocument/2006/relationships/image" Target="../media/image357.png"/><Relationship Id="rId19" Type="http://schemas.openxmlformats.org/officeDocument/2006/relationships/customXml" Target="../ink/ink356.xml"/><Relationship Id="rId31" Type="http://schemas.openxmlformats.org/officeDocument/2006/relationships/customXml" Target="../ink/ink362.xml"/><Relationship Id="rId4" Type="http://schemas.openxmlformats.org/officeDocument/2006/relationships/image" Target="../media/image354.png"/><Relationship Id="rId9" Type="http://schemas.openxmlformats.org/officeDocument/2006/relationships/customXml" Target="../ink/ink351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360.xml"/><Relationship Id="rId30" Type="http://schemas.openxmlformats.org/officeDocument/2006/relationships/image" Target="../media/image367.png"/><Relationship Id="rId35" Type="http://schemas.openxmlformats.org/officeDocument/2006/relationships/customXml" Target="../ink/ink364.xml"/><Relationship Id="rId8" Type="http://schemas.openxmlformats.org/officeDocument/2006/relationships/image" Target="../media/image3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3" Type="http://schemas.openxmlformats.org/officeDocument/2006/relationships/customXml" Target="../ink/ink365.xml"/><Relationship Id="rId7" Type="http://schemas.openxmlformats.org/officeDocument/2006/relationships/customXml" Target="../ink/ink367.xml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customXml" Target="../ink/ink366.xml"/><Relationship Id="rId4" Type="http://schemas.openxmlformats.org/officeDocument/2006/relationships/image" Target="../media/image37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3.xml"/><Relationship Id="rId18" Type="http://schemas.openxmlformats.org/officeDocument/2006/relationships/image" Target="../media/image383.png"/><Relationship Id="rId26" Type="http://schemas.openxmlformats.org/officeDocument/2006/relationships/image" Target="../media/image387.png"/><Relationship Id="rId39" Type="http://schemas.openxmlformats.org/officeDocument/2006/relationships/customXml" Target="../ink/ink386.xml"/><Relationship Id="rId21" Type="http://schemas.openxmlformats.org/officeDocument/2006/relationships/customXml" Target="../ink/ink377.xml"/><Relationship Id="rId34" Type="http://schemas.openxmlformats.org/officeDocument/2006/relationships/image" Target="../media/image391.png"/><Relationship Id="rId42" Type="http://schemas.openxmlformats.org/officeDocument/2006/relationships/image" Target="../media/image395.png"/><Relationship Id="rId47" Type="http://schemas.openxmlformats.org/officeDocument/2006/relationships/customXml" Target="../ink/ink390.xml"/><Relationship Id="rId50" Type="http://schemas.openxmlformats.org/officeDocument/2006/relationships/image" Target="../media/image399.png"/><Relationship Id="rId55" Type="http://schemas.openxmlformats.org/officeDocument/2006/relationships/customXml" Target="../ink/ink394.xml"/><Relationship Id="rId7" Type="http://schemas.openxmlformats.org/officeDocument/2006/relationships/customXml" Target="../ink/ink370.xml"/><Relationship Id="rId2" Type="http://schemas.openxmlformats.org/officeDocument/2006/relationships/image" Target="../media/image375.png"/><Relationship Id="rId16" Type="http://schemas.openxmlformats.org/officeDocument/2006/relationships/image" Target="../media/image382.png"/><Relationship Id="rId29" Type="http://schemas.openxmlformats.org/officeDocument/2006/relationships/customXml" Target="../ink/ink381.xml"/><Relationship Id="rId11" Type="http://schemas.openxmlformats.org/officeDocument/2006/relationships/customXml" Target="../ink/ink372.xml"/><Relationship Id="rId24" Type="http://schemas.openxmlformats.org/officeDocument/2006/relationships/image" Target="../media/image386.png"/><Relationship Id="rId32" Type="http://schemas.openxmlformats.org/officeDocument/2006/relationships/image" Target="../media/image390.png"/><Relationship Id="rId37" Type="http://schemas.openxmlformats.org/officeDocument/2006/relationships/customXml" Target="../ink/ink385.xml"/><Relationship Id="rId40" Type="http://schemas.openxmlformats.org/officeDocument/2006/relationships/image" Target="../media/image394.png"/><Relationship Id="rId45" Type="http://schemas.openxmlformats.org/officeDocument/2006/relationships/customXml" Target="../ink/ink389.xml"/><Relationship Id="rId53" Type="http://schemas.openxmlformats.org/officeDocument/2006/relationships/customXml" Target="../ink/ink393.xml"/><Relationship Id="rId58" Type="http://schemas.openxmlformats.org/officeDocument/2006/relationships/image" Target="../media/image403.png"/><Relationship Id="rId5" Type="http://schemas.openxmlformats.org/officeDocument/2006/relationships/customXml" Target="../ink/ink369.xml"/><Relationship Id="rId61" Type="http://schemas.openxmlformats.org/officeDocument/2006/relationships/customXml" Target="../ink/ink397.xml"/><Relationship Id="rId19" Type="http://schemas.openxmlformats.org/officeDocument/2006/relationships/customXml" Target="../ink/ink376.xml"/><Relationship Id="rId14" Type="http://schemas.openxmlformats.org/officeDocument/2006/relationships/image" Target="../media/image381.png"/><Relationship Id="rId22" Type="http://schemas.openxmlformats.org/officeDocument/2006/relationships/image" Target="../media/image385.png"/><Relationship Id="rId27" Type="http://schemas.openxmlformats.org/officeDocument/2006/relationships/customXml" Target="../ink/ink380.xml"/><Relationship Id="rId30" Type="http://schemas.openxmlformats.org/officeDocument/2006/relationships/image" Target="../media/image389.png"/><Relationship Id="rId35" Type="http://schemas.openxmlformats.org/officeDocument/2006/relationships/customXml" Target="../ink/ink384.xml"/><Relationship Id="rId43" Type="http://schemas.openxmlformats.org/officeDocument/2006/relationships/customXml" Target="../ink/ink388.xml"/><Relationship Id="rId48" Type="http://schemas.openxmlformats.org/officeDocument/2006/relationships/image" Target="../media/image398.png"/><Relationship Id="rId56" Type="http://schemas.openxmlformats.org/officeDocument/2006/relationships/image" Target="../media/image402.png"/><Relationship Id="rId8" Type="http://schemas.openxmlformats.org/officeDocument/2006/relationships/image" Target="../media/image378.png"/><Relationship Id="rId51" Type="http://schemas.openxmlformats.org/officeDocument/2006/relationships/customXml" Target="../ink/ink392.xml"/><Relationship Id="rId3" Type="http://schemas.openxmlformats.org/officeDocument/2006/relationships/customXml" Target="../ink/ink368.xml"/><Relationship Id="rId12" Type="http://schemas.openxmlformats.org/officeDocument/2006/relationships/image" Target="../media/image380.png"/><Relationship Id="rId17" Type="http://schemas.openxmlformats.org/officeDocument/2006/relationships/customXml" Target="../ink/ink375.xml"/><Relationship Id="rId25" Type="http://schemas.openxmlformats.org/officeDocument/2006/relationships/customXml" Target="../ink/ink379.xml"/><Relationship Id="rId33" Type="http://schemas.openxmlformats.org/officeDocument/2006/relationships/customXml" Target="../ink/ink383.xml"/><Relationship Id="rId38" Type="http://schemas.openxmlformats.org/officeDocument/2006/relationships/image" Target="../media/image393.png"/><Relationship Id="rId46" Type="http://schemas.openxmlformats.org/officeDocument/2006/relationships/image" Target="../media/image397.png"/><Relationship Id="rId59" Type="http://schemas.openxmlformats.org/officeDocument/2006/relationships/customXml" Target="../ink/ink396.xml"/><Relationship Id="rId20" Type="http://schemas.openxmlformats.org/officeDocument/2006/relationships/image" Target="../media/image384.png"/><Relationship Id="rId41" Type="http://schemas.openxmlformats.org/officeDocument/2006/relationships/customXml" Target="../ink/ink387.xml"/><Relationship Id="rId54" Type="http://schemas.openxmlformats.org/officeDocument/2006/relationships/image" Target="../media/image401.png"/><Relationship Id="rId62" Type="http://schemas.openxmlformats.org/officeDocument/2006/relationships/image" Target="../media/image4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7.png"/><Relationship Id="rId15" Type="http://schemas.openxmlformats.org/officeDocument/2006/relationships/customXml" Target="../ink/ink374.xml"/><Relationship Id="rId23" Type="http://schemas.openxmlformats.org/officeDocument/2006/relationships/customXml" Target="../ink/ink378.xml"/><Relationship Id="rId28" Type="http://schemas.openxmlformats.org/officeDocument/2006/relationships/image" Target="../media/image388.png"/><Relationship Id="rId36" Type="http://schemas.openxmlformats.org/officeDocument/2006/relationships/image" Target="../media/image392.png"/><Relationship Id="rId49" Type="http://schemas.openxmlformats.org/officeDocument/2006/relationships/customXml" Target="../ink/ink391.xml"/><Relationship Id="rId57" Type="http://schemas.openxmlformats.org/officeDocument/2006/relationships/customXml" Target="../ink/ink395.xml"/><Relationship Id="rId10" Type="http://schemas.openxmlformats.org/officeDocument/2006/relationships/image" Target="../media/image379.png"/><Relationship Id="rId31" Type="http://schemas.openxmlformats.org/officeDocument/2006/relationships/customXml" Target="../ink/ink382.xml"/><Relationship Id="rId44" Type="http://schemas.openxmlformats.org/officeDocument/2006/relationships/image" Target="../media/image396.png"/><Relationship Id="rId52" Type="http://schemas.openxmlformats.org/officeDocument/2006/relationships/image" Target="../media/image400.png"/><Relationship Id="rId60" Type="http://schemas.openxmlformats.org/officeDocument/2006/relationships/image" Target="../media/image404.png"/><Relationship Id="rId4" Type="http://schemas.openxmlformats.org/officeDocument/2006/relationships/image" Target="../media/image376.png"/><Relationship Id="rId9" Type="http://schemas.openxmlformats.org/officeDocument/2006/relationships/customXml" Target="../ink/ink37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3.xml"/><Relationship Id="rId18" Type="http://schemas.openxmlformats.org/officeDocument/2006/relationships/image" Target="../media/image414.png"/><Relationship Id="rId26" Type="http://schemas.openxmlformats.org/officeDocument/2006/relationships/image" Target="../media/image418.png"/><Relationship Id="rId39" Type="http://schemas.openxmlformats.org/officeDocument/2006/relationships/customXml" Target="../ink/ink416.xml"/><Relationship Id="rId21" Type="http://schemas.openxmlformats.org/officeDocument/2006/relationships/customXml" Target="../ink/ink407.xml"/><Relationship Id="rId34" Type="http://schemas.openxmlformats.org/officeDocument/2006/relationships/image" Target="../media/image422.png"/><Relationship Id="rId42" Type="http://schemas.openxmlformats.org/officeDocument/2006/relationships/image" Target="../media/image426.png"/><Relationship Id="rId47" Type="http://schemas.openxmlformats.org/officeDocument/2006/relationships/customXml" Target="../ink/ink420.xml"/><Relationship Id="rId50" Type="http://schemas.openxmlformats.org/officeDocument/2006/relationships/image" Target="../media/image430.png"/><Relationship Id="rId7" Type="http://schemas.openxmlformats.org/officeDocument/2006/relationships/customXml" Target="../ink/ink400.xml"/><Relationship Id="rId2" Type="http://schemas.openxmlformats.org/officeDocument/2006/relationships/image" Target="../media/image406.png"/><Relationship Id="rId16" Type="http://schemas.openxmlformats.org/officeDocument/2006/relationships/image" Target="../media/image413.png"/><Relationship Id="rId29" Type="http://schemas.openxmlformats.org/officeDocument/2006/relationships/customXml" Target="../ink/ink411.xml"/><Relationship Id="rId11" Type="http://schemas.openxmlformats.org/officeDocument/2006/relationships/customXml" Target="../ink/ink402.xml"/><Relationship Id="rId24" Type="http://schemas.openxmlformats.org/officeDocument/2006/relationships/image" Target="../media/image417.png"/><Relationship Id="rId32" Type="http://schemas.openxmlformats.org/officeDocument/2006/relationships/image" Target="../media/image421.png"/><Relationship Id="rId37" Type="http://schemas.openxmlformats.org/officeDocument/2006/relationships/customXml" Target="../ink/ink415.xml"/><Relationship Id="rId40" Type="http://schemas.openxmlformats.org/officeDocument/2006/relationships/image" Target="../media/image425.png"/><Relationship Id="rId45" Type="http://schemas.openxmlformats.org/officeDocument/2006/relationships/customXml" Target="../ink/ink419.xml"/><Relationship Id="rId53" Type="http://schemas.openxmlformats.org/officeDocument/2006/relationships/customXml" Target="../ink/ink423.xml"/><Relationship Id="rId5" Type="http://schemas.openxmlformats.org/officeDocument/2006/relationships/customXml" Target="../ink/ink399.xml"/><Relationship Id="rId10" Type="http://schemas.openxmlformats.org/officeDocument/2006/relationships/image" Target="../media/image410.png"/><Relationship Id="rId19" Type="http://schemas.openxmlformats.org/officeDocument/2006/relationships/customXml" Target="../ink/ink406.xml"/><Relationship Id="rId31" Type="http://schemas.openxmlformats.org/officeDocument/2006/relationships/customXml" Target="../ink/ink412.xml"/><Relationship Id="rId44" Type="http://schemas.openxmlformats.org/officeDocument/2006/relationships/image" Target="../media/image427.png"/><Relationship Id="rId52" Type="http://schemas.openxmlformats.org/officeDocument/2006/relationships/image" Target="../media/image431.png"/><Relationship Id="rId4" Type="http://schemas.openxmlformats.org/officeDocument/2006/relationships/image" Target="../media/image407.png"/><Relationship Id="rId9" Type="http://schemas.openxmlformats.org/officeDocument/2006/relationships/customXml" Target="../ink/ink401.xml"/><Relationship Id="rId14" Type="http://schemas.openxmlformats.org/officeDocument/2006/relationships/image" Target="../media/image412.png"/><Relationship Id="rId22" Type="http://schemas.openxmlformats.org/officeDocument/2006/relationships/image" Target="../media/image416.png"/><Relationship Id="rId27" Type="http://schemas.openxmlformats.org/officeDocument/2006/relationships/customXml" Target="../ink/ink410.xml"/><Relationship Id="rId30" Type="http://schemas.openxmlformats.org/officeDocument/2006/relationships/image" Target="../media/image420.png"/><Relationship Id="rId35" Type="http://schemas.openxmlformats.org/officeDocument/2006/relationships/customXml" Target="../ink/ink414.xml"/><Relationship Id="rId43" Type="http://schemas.openxmlformats.org/officeDocument/2006/relationships/customXml" Target="../ink/ink418.xml"/><Relationship Id="rId48" Type="http://schemas.openxmlformats.org/officeDocument/2006/relationships/image" Target="../media/image429.png"/><Relationship Id="rId8" Type="http://schemas.openxmlformats.org/officeDocument/2006/relationships/image" Target="../media/image409.png"/><Relationship Id="rId51" Type="http://schemas.openxmlformats.org/officeDocument/2006/relationships/customXml" Target="../ink/ink422.xml"/><Relationship Id="rId3" Type="http://schemas.openxmlformats.org/officeDocument/2006/relationships/customXml" Target="../ink/ink398.xml"/><Relationship Id="rId12" Type="http://schemas.openxmlformats.org/officeDocument/2006/relationships/image" Target="../media/image411.png"/><Relationship Id="rId17" Type="http://schemas.openxmlformats.org/officeDocument/2006/relationships/customXml" Target="../ink/ink405.xml"/><Relationship Id="rId25" Type="http://schemas.openxmlformats.org/officeDocument/2006/relationships/customXml" Target="../ink/ink409.xml"/><Relationship Id="rId33" Type="http://schemas.openxmlformats.org/officeDocument/2006/relationships/customXml" Target="../ink/ink413.xml"/><Relationship Id="rId38" Type="http://schemas.openxmlformats.org/officeDocument/2006/relationships/image" Target="../media/image424.png"/><Relationship Id="rId46" Type="http://schemas.openxmlformats.org/officeDocument/2006/relationships/image" Target="../media/image428.png"/><Relationship Id="rId20" Type="http://schemas.openxmlformats.org/officeDocument/2006/relationships/image" Target="../media/image415.png"/><Relationship Id="rId41" Type="http://schemas.openxmlformats.org/officeDocument/2006/relationships/customXml" Target="../ink/ink417.xml"/><Relationship Id="rId54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8.png"/><Relationship Id="rId15" Type="http://schemas.openxmlformats.org/officeDocument/2006/relationships/customXml" Target="../ink/ink404.xml"/><Relationship Id="rId23" Type="http://schemas.openxmlformats.org/officeDocument/2006/relationships/customXml" Target="../ink/ink408.xml"/><Relationship Id="rId28" Type="http://schemas.openxmlformats.org/officeDocument/2006/relationships/image" Target="../media/image419.png"/><Relationship Id="rId36" Type="http://schemas.openxmlformats.org/officeDocument/2006/relationships/image" Target="../media/image423.png"/><Relationship Id="rId49" Type="http://schemas.openxmlformats.org/officeDocument/2006/relationships/customXml" Target="../ink/ink4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5.png"/><Relationship Id="rId21" Type="http://schemas.openxmlformats.org/officeDocument/2006/relationships/customXml" Target="../ink/ink433.xml"/><Relationship Id="rId42" Type="http://schemas.openxmlformats.org/officeDocument/2006/relationships/image" Target="../media/image453.png"/><Relationship Id="rId47" Type="http://schemas.openxmlformats.org/officeDocument/2006/relationships/customXml" Target="../ink/ink446.xml"/><Relationship Id="rId63" Type="http://schemas.openxmlformats.org/officeDocument/2006/relationships/customXml" Target="../ink/ink454.xml"/><Relationship Id="rId68" Type="http://schemas.openxmlformats.org/officeDocument/2006/relationships/image" Target="../media/image466.png"/><Relationship Id="rId2" Type="http://schemas.openxmlformats.org/officeDocument/2006/relationships/image" Target="../media/image433.png"/><Relationship Id="rId16" Type="http://schemas.openxmlformats.org/officeDocument/2006/relationships/image" Target="../media/image440.png"/><Relationship Id="rId29" Type="http://schemas.openxmlformats.org/officeDocument/2006/relationships/customXml" Target="../ink/ink437.xml"/><Relationship Id="rId11" Type="http://schemas.openxmlformats.org/officeDocument/2006/relationships/customXml" Target="../ink/ink428.xml"/><Relationship Id="rId24" Type="http://schemas.openxmlformats.org/officeDocument/2006/relationships/image" Target="../media/image444.png"/><Relationship Id="rId32" Type="http://schemas.openxmlformats.org/officeDocument/2006/relationships/image" Target="../media/image448.png"/><Relationship Id="rId37" Type="http://schemas.openxmlformats.org/officeDocument/2006/relationships/customXml" Target="../ink/ink441.xml"/><Relationship Id="rId40" Type="http://schemas.openxmlformats.org/officeDocument/2006/relationships/image" Target="../media/image452.png"/><Relationship Id="rId45" Type="http://schemas.openxmlformats.org/officeDocument/2006/relationships/customXml" Target="../ink/ink445.xml"/><Relationship Id="rId53" Type="http://schemas.openxmlformats.org/officeDocument/2006/relationships/customXml" Target="../ink/ink449.xml"/><Relationship Id="rId58" Type="http://schemas.openxmlformats.org/officeDocument/2006/relationships/image" Target="../media/image461.png"/><Relationship Id="rId66" Type="http://schemas.openxmlformats.org/officeDocument/2006/relationships/image" Target="../media/image465.png"/><Relationship Id="rId74" Type="http://schemas.openxmlformats.org/officeDocument/2006/relationships/image" Target="../media/image469.png"/><Relationship Id="rId5" Type="http://schemas.openxmlformats.org/officeDocument/2006/relationships/customXml" Target="../ink/ink425.xml"/><Relationship Id="rId61" Type="http://schemas.openxmlformats.org/officeDocument/2006/relationships/customXml" Target="../ink/ink453.xml"/><Relationship Id="rId19" Type="http://schemas.openxmlformats.org/officeDocument/2006/relationships/customXml" Target="../ink/ink432.xml"/><Relationship Id="rId14" Type="http://schemas.openxmlformats.org/officeDocument/2006/relationships/image" Target="../media/image439.png"/><Relationship Id="rId22" Type="http://schemas.openxmlformats.org/officeDocument/2006/relationships/image" Target="../media/image443.png"/><Relationship Id="rId27" Type="http://schemas.openxmlformats.org/officeDocument/2006/relationships/customXml" Target="../ink/ink436.xml"/><Relationship Id="rId30" Type="http://schemas.openxmlformats.org/officeDocument/2006/relationships/image" Target="../media/image447.png"/><Relationship Id="rId35" Type="http://schemas.openxmlformats.org/officeDocument/2006/relationships/customXml" Target="../ink/ink440.xml"/><Relationship Id="rId43" Type="http://schemas.openxmlformats.org/officeDocument/2006/relationships/customXml" Target="../ink/ink444.xml"/><Relationship Id="rId48" Type="http://schemas.openxmlformats.org/officeDocument/2006/relationships/image" Target="../media/image456.png"/><Relationship Id="rId56" Type="http://schemas.openxmlformats.org/officeDocument/2006/relationships/image" Target="../media/image460.png"/><Relationship Id="rId64" Type="http://schemas.openxmlformats.org/officeDocument/2006/relationships/image" Target="../media/image464.png"/><Relationship Id="rId69" Type="http://schemas.openxmlformats.org/officeDocument/2006/relationships/customXml" Target="../ink/ink457.xml"/><Relationship Id="rId8" Type="http://schemas.openxmlformats.org/officeDocument/2006/relationships/image" Target="../media/image436.png"/><Relationship Id="rId51" Type="http://schemas.openxmlformats.org/officeDocument/2006/relationships/customXml" Target="../ink/ink448.xml"/><Relationship Id="rId72" Type="http://schemas.openxmlformats.org/officeDocument/2006/relationships/image" Target="../media/image468.png"/><Relationship Id="rId3" Type="http://schemas.openxmlformats.org/officeDocument/2006/relationships/customXml" Target="../ink/ink424.xml"/><Relationship Id="rId12" Type="http://schemas.openxmlformats.org/officeDocument/2006/relationships/image" Target="../media/image438.png"/><Relationship Id="rId17" Type="http://schemas.openxmlformats.org/officeDocument/2006/relationships/customXml" Target="../ink/ink431.xml"/><Relationship Id="rId25" Type="http://schemas.openxmlformats.org/officeDocument/2006/relationships/customXml" Target="../ink/ink435.xml"/><Relationship Id="rId33" Type="http://schemas.openxmlformats.org/officeDocument/2006/relationships/customXml" Target="../ink/ink439.xml"/><Relationship Id="rId38" Type="http://schemas.openxmlformats.org/officeDocument/2006/relationships/image" Target="../media/image451.png"/><Relationship Id="rId46" Type="http://schemas.openxmlformats.org/officeDocument/2006/relationships/image" Target="../media/image455.png"/><Relationship Id="rId59" Type="http://schemas.openxmlformats.org/officeDocument/2006/relationships/customXml" Target="../ink/ink452.xml"/><Relationship Id="rId67" Type="http://schemas.openxmlformats.org/officeDocument/2006/relationships/customXml" Target="../ink/ink456.xml"/><Relationship Id="rId20" Type="http://schemas.openxmlformats.org/officeDocument/2006/relationships/image" Target="../media/image442.png"/><Relationship Id="rId41" Type="http://schemas.openxmlformats.org/officeDocument/2006/relationships/customXml" Target="../ink/ink443.xml"/><Relationship Id="rId54" Type="http://schemas.openxmlformats.org/officeDocument/2006/relationships/image" Target="../media/image459.png"/><Relationship Id="rId62" Type="http://schemas.openxmlformats.org/officeDocument/2006/relationships/image" Target="../media/image463.png"/><Relationship Id="rId70" Type="http://schemas.openxmlformats.org/officeDocument/2006/relationships/image" Target="../media/image4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5" Type="http://schemas.openxmlformats.org/officeDocument/2006/relationships/customXml" Target="../ink/ink430.xml"/><Relationship Id="rId23" Type="http://schemas.openxmlformats.org/officeDocument/2006/relationships/customXml" Target="../ink/ink434.xml"/><Relationship Id="rId28" Type="http://schemas.openxmlformats.org/officeDocument/2006/relationships/image" Target="../media/image446.png"/><Relationship Id="rId36" Type="http://schemas.openxmlformats.org/officeDocument/2006/relationships/image" Target="../media/image450.png"/><Relationship Id="rId49" Type="http://schemas.openxmlformats.org/officeDocument/2006/relationships/customXml" Target="../ink/ink447.xml"/><Relationship Id="rId57" Type="http://schemas.openxmlformats.org/officeDocument/2006/relationships/customXml" Target="../ink/ink451.xml"/><Relationship Id="rId10" Type="http://schemas.openxmlformats.org/officeDocument/2006/relationships/image" Target="../media/image437.png"/><Relationship Id="rId31" Type="http://schemas.openxmlformats.org/officeDocument/2006/relationships/customXml" Target="../ink/ink438.xml"/><Relationship Id="rId44" Type="http://schemas.openxmlformats.org/officeDocument/2006/relationships/image" Target="../media/image454.png"/><Relationship Id="rId52" Type="http://schemas.openxmlformats.org/officeDocument/2006/relationships/image" Target="../media/image458.png"/><Relationship Id="rId60" Type="http://schemas.openxmlformats.org/officeDocument/2006/relationships/image" Target="../media/image462.png"/><Relationship Id="rId65" Type="http://schemas.openxmlformats.org/officeDocument/2006/relationships/customXml" Target="../ink/ink455.xml"/><Relationship Id="rId73" Type="http://schemas.openxmlformats.org/officeDocument/2006/relationships/customXml" Target="../ink/ink459.xml"/><Relationship Id="rId4" Type="http://schemas.openxmlformats.org/officeDocument/2006/relationships/image" Target="../media/image434.png"/><Relationship Id="rId9" Type="http://schemas.openxmlformats.org/officeDocument/2006/relationships/customXml" Target="../ink/ink427.xml"/><Relationship Id="rId13" Type="http://schemas.openxmlformats.org/officeDocument/2006/relationships/customXml" Target="../ink/ink429.xml"/><Relationship Id="rId18" Type="http://schemas.openxmlformats.org/officeDocument/2006/relationships/image" Target="../media/image441.png"/><Relationship Id="rId39" Type="http://schemas.openxmlformats.org/officeDocument/2006/relationships/customXml" Target="../ink/ink442.xml"/><Relationship Id="rId34" Type="http://schemas.openxmlformats.org/officeDocument/2006/relationships/image" Target="../media/image449.png"/><Relationship Id="rId50" Type="http://schemas.openxmlformats.org/officeDocument/2006/relationships/image" Target="../media/image457.png"/><Relationship Id="rId55" Type="http://schemas.openxmlformats.org/officeDocument/2006/relationships/customXml" Target="../ink/ink450.xml"/><Relationship Id="rId7" Type="http://schemas.openxmlformats.org/officeDocument/2006/relationships/customXml" Target="../ink/ink426.xml"/><Relationship Id="rId71" Type="http://schemas.openxmlformats.org/officeDocument/2006/relationships/customXml" Target="../ink/ink45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1.xml"/><Relationship Id="rId21" Type="http://schemas.openxmlformats.org/officeDocument/2006/relationships/image" Target="../media/image480.png"/><Relationship Id="rId42" Type="http://schemas.openxmlformats.org/officeDocument/2006/relationships/customXml" Target="../ink/ink479.xml"/><Relationship Id="rId47" Type="http://schemas.openxmlformats.org/officeDocument/2006/relationships/image" Target="../media/image493.png"/><Relationship Id="rId63" Type="http://schemas.openxmlformats.org/officeDocument/2006/relationships/image" Target="../media/image501.png"/><Relationship Id="rId68" Type="http://schemas.openxmlformats.org/officeDocument/2006/relationships/customXml" Target="../ink/ink492.xml"/><Relationship Id="rId16" Type="http://schemas.openxmlformats.org/officeDocument/2006/relationships/customXml" Target="../ink/ink466.xml"/><Relationship Id="rId11" Type="http://schemas.openxmlformats.org/officeDocument/2006/relationships/image" Target="../media/image475.png"/><Relationship Id="rId32" Type="http://schemas.openxmlformats.org/officeDocument/2006/relationships/customXml" Target="../ink/ink474.xml"/><Relationship Id="rId37" Type="http://schemas.openxmlformats.org/officeDocument/2006/relationships/image" Target="../media/image488.png"/><Relationship Id="rId53" Type="http://schemas.openxmlformats.org/officeDocument/2006/relationships/image" Target="../media/image496.png"/><Relationship Id="rId58" Type="http://schemas.openxmlformats.org/officeDocument/2006/relationships/customXml" Target="../ink/ink487.xml"/><Relationship Id="rId74" Type="http://schemas.openxmlformats.org/officeDocument/2006/relationships/customXml" Target="../ink/ink495.xml"/><Relationship Id="rId79" Type="http://schemas.openxmlformats.org/officeDocument/2006/relationships/image" Target="../media/image509.png"/><Relationship Id="rId5" Type="http://schemas.openxmlformats.org/officeDocument/2006/relationships/image" Target="../media/image472.png"/><Relationship Id="rId61" Type="http://schemas.openxmlformats.org/officeDocument/2006/relationships/image" Target="../media/image500.png"/><Relationship Id="rId19" Type="http://schemas.openxmlformats.org/officeDocument/2006/relationships/image" Target="../media/image479.png"/><Relationship Id="rId14" Type="http://schemas.openxmlformats.org/officeDocument/2006/relationships/customXml" Target="../ink/ink465.xml"/><Relationship Id="rId22" Type="http://schemas.openxmlformats.org/officeDocument/2006/relationships/customXml" Target="../ink/ink469.xml"/><Relationship Id="rId27" Type="http://schemas.openxmlformats.org/officeDocument/2006/relationships/image" Target="../media/image483.png"/><Relationship Id="rId30" Type="http://schemas.openxmlformats.org/officeDocument/2006/relationships/customXml" Target="../ink/ink473.xml"/><Relationship Id="rId35" Type="http://schemas.openxmlformats.org/officeDocument/2006/relationships/image" Target="../media/image487.png"/><Relationship Id="rId43" Type="http://schemas.openxmlformats.org/officeDocument/2006/relationships/image" Target="../media/image491.png"/><Relationship Id="rId48" Type="http://schemas.openxmlformats.org/officeDocument/2006/relationships/customXml" Target="../ink/ink482.xml"/><Relationship Id="rId56" Type="http://schemas.openxmlformats.org/officeDocument/2006/relationships/customXml" Target="../ink/ink486.xml"/><Relationship Id="rId64" Type="http://schemas.openxmlformats.org/officeDocument/2006/relationships/customXml" Target="../ink/ink490.xml"/><Relationship Id="rId69" Type="http://schemas.openxmlformats.org/officeDocument/2006/relationships/image" Target="../media/image504.png"/><Relationship Id="rId77" Type="http://schemas.openxmlformats.org/officeDocument/2006/relationships/image" Target="../media/image508.png"/><Relationship Id="rId8" Type="http://schemas.openxmlformats.org/officeDocument/2006/relationships/customXml" Target="../ink/ink462.xml"/><Relationship Id="rId51" Type="http://schemas.openxmlformats.org/officeDocument/2006/relationships/image" Target="../media/image495.png"/><Relationship Id="rId72" Type="http://schemas.openxmlformats.org/officeDocument/2006/relationships/customXml" Target="../ink/ink494.xml"/><Relationship Id="rId80" Type="http://schemas.openxmlformats.org/officeDocument/2006/relationships/customXml" Target="../ink/ink498.xml"/><Relationship Id="rId3" Type="http://schemas.openxmlformats.org/officeDocument/2006/relationships/image" Target="../media/image471.png"/><Relationship Id="rId12" Type="http://schemas.openxmlformats.org/officeDocument/2006/relationships/customXml" Target="../ink/ink464.xml"/><Relationship Id="rId17" Type="http://schemas.openxmlformats.org/officeDocument/2006/relationships/image" Target="../media/image478.png"/><Relationship Id="rId25" Type="http://schemas.openxmlformats.org/officeDocument/2006/relationships/image" Target="../media/image482.png"/><Relationship Id="rId33" Type="http://schemas.openxmlformats.org/officeDocument/2006/relationships/image" Target="../media/image486.png"/><Relationship Id="rId38" Type="http://schemas.openxmlformats.org/officeDocument/2006/relationships/customXml" Target="../ink/ink477.xml"/><Relationship Id="rId46" Type="http://schemas.openxmlformats.org/officeDocument/2006/relationships/customXml" Target="../ink/ink481.xml"/><Relationship Id="rId59" Type="http://schemas.openxmlformats.org/officeDocument/2006/relationships/image" Target="../media/image499.png"/><Relationship Id="rId67" Type="http://schemas.openxmlformats.org/officeDocument/2006/relationships/image" Target="../media/image503.png"/><Relationship Id="rId20" Type="http://schemas.openxmlformats.org/officeDocument/2006/relationships/customXml" Target="../ink/ink468.xml"/><Relationship Id="rId41" Type="http://schemas.openxmlformats.org/officeDocument/2006/relationships/image" Target="../media/image490.png"/><Relationship Id="rId54" Type="http://schemas.openxmlformats.org/officeDocument/2006/relationships/customXml" Target="../ink/ink485.xml"/><Relationship Id="rId62" Type="http://schemas.openxmlformats.org/officeDocument/2006/relationships/customXml" Target="../ink/ink489.xml"/><Relationship Id="rId70" Type="http://schemas.openxmlformats.org/officeDocument/2006/relationships/customXml" Target="../ink/ink493.xml"/><Relationship Id="rId75" Type="http://schemas.openxmlformats.org/officeDocument/2006/relationships/image" Target="../media/image50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1.xml"/><Relationship Id="rId15" Type="http://schemas.openxmlformats.org/officeDocument/2006/relationships/image" Target="../media/image477.png"/><Relationship Id="rId23" Type="http://schemas.openxmlformats.org/officeDocument/2006/relationships/image" Target="../media/image481.png"/><Relationship Id="rId28" Type="http://schemas.openxmlformats.org/officeDocument/2006/relationships/customXml" Target="../ink/ink472.xml"/><Relationship Id="rId36" Type="http://schemas.openxmlformats.org/officeDocument/2006/relationships/customXml" Target="../ink/ink476.xml"/><Relationship Id="rId49" Type="http://schemas.openxmlformats.org/officeDocument/2006/relationships/image" Target="../media/image494.png"/><Relationship Id="rId57" Type="http://schemas.openxmlformats.org/officeDocument/2006/relationships/image" Target="../media/image498.png"/><Relationship Id="rId10" Type="http://schemas.openxmlformats.org/officeDocument/2006/relationships/customXml" Target="../ink/ink463.xml"/><Relationship Id="rId31" Type="http://schemas.openxmlformats.org/officeDocument/2006/relationships/image" Target="../media/image485.png"/><Relationship Id="rId44" Type="http://schemas.openxmlformats.org/officeDocument/2006/relationships/customXml" Target="../ink/ink480.xml"/><Relationship Id="rId52" Type="http://schemas.openxmlformats.org/officeDocument/2006/relationships/customXml" Target="../ink/ink484.xml"/><Relationship Id="rId60" Type="http://schemas.openxmlformats.org/officeDocument/2006/relationships/customXml" Target="../ink/ink488.xml"/><Relationship Id="rId65" Type="http://schemas.openxmlformats.org/officeDocument/2006/relationships/image" Target="../media/image502.png"/><Relationship Id="rId73" Type="http://schemas.openxmlformats.org/officeDocument/2006/relationships/image" Target="../media/image506.png"/><Relationship Id="rId78" Type="http://schemas.openxmlformats.org/officeDocument/2006/relationships/customXml" Target="../ink/ink497.xml"/><Relationship Id="rId81" Type="http://schemas.openxmlformats.org/officeDocument/2006/relationships/image" Target="../media/image510.png"/><Relationship Id="rId4" Type="http://schemas.openxmlformats.org/officeDocument/2006/relationships/customXml" Target="../ink/ink460.xml"/><Relationship Id="rId9" Type="http://schemas.openxmlformats.org/officeDocument/2006/relationships/image" Target="../media/image474.png"/><Relationship Id="rId13" Type="http://schemas.openxmlformats.org/officeDocument/2006/relationships/image" Target="../media/image476.png"/><Relationship Id="rId18" Type="http://schemas.openxmlformats.org/officeDocument/2006/relationships/customXml" Target="../ink/ink467.xml"/><Relationship Id="rId39" Type="http://schemas.openxmlformats.org/officeDocument/2006/relationships/image" Target="../media/image489.png"/><Relationship Id="rId34" Type="http://schemas.openxmlformats.org/officeDocument/2006/relationships/customXml" Target="../ink/ink475.xml"/><Relationship Id="rId50" Type="http://schemas.openxmlformats.org/officeDocument/2006/relationships/customXml" Target="../ink/ink483.xml"/><Relationship Id="rId55" Type="http://schemas.openxmlformats.org/officeDocument/2006/relationships/image" Target="../media/image497.png"/><Relationship Id="rId76" Type="http://schemas.openxmlformats.org/officeDocument/2006/relationships/customXml" Target="../ink/ink496.xml"/><Relationship Id="rId7" Type="http://schemas.openxmlformats.org/officeDocument/2006/relationships/image" Target="../media/image473.png"/><Relationship Id="rId71" Type="http://schemas.openxmlformats.org/officeDocument/2006/relationships/image" Target="../media/image505.png"/><Relationship Id="rId2" Type="http://schemas.openxmlformats.org/officeDocument/2006/relationships/image" Target="../media/image470.png"/><Relationship Id="rId29" Type="http://schemas.openxmlformats.org/officeDocument/2006/relationships/image" Target="../media/image484.png"/><Relationship Id="rId24" Type="http://schemas.openxmlformats.org/officeDocument/2006/relationships/customXml" Target="../ink/ink470.xml"/><Relationship Id="rId40" Type="http://schemas.openxmlformats.org/officeDocument/2006/relationships/customXml" Target="../ink/ink478.xml"/><Relationship Id="rId45" Type="http://schemas.openxmlformats.org/officeDocument/2006/relationships/image" Target="../media/image492.png"/><Relationship Id="rId66" Type="http://schemas.openxmlformats.org/officeDocument/2006/relationships/customXml" Target="../ink/ink49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3" Type="http://schemas.openxmlformats.org/officeDocument/2006/relationships/customXml" Target="../ink/ink499.xml"/><Relationship Id="rId7" Type="http://schemas.openxmlformats.org/officeDocument/2006/relationships/customXml" Target="../ink/ink501.xml"/><Relationship Id="rId12" Type="http://schemas.openxmlformats.org/officeDocument/2006/relationships/image" Target="../media/image516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png"/><Relationship Id="rId11" Type="http://schemas.openxmlformats.org/officeDocument/2006/relationships/customXml" Target="../ink/ink503.xml"/><Relationship Id="rId5" Type="http://schemas.openxmlformats.org/officeDocument/2006/relationships/customXml" Target="../ink/ink500.xml"/><Relationship Id="rId10" Type="http://schemas.openxmlformats.org/officeDocument/2006/relationships/image" Target="../media/image515.png"/><Relationship Id="rId4" Type="http://schemas.openxmlformats.org/officeDocument/2006/relationships/image" Target="../media/image512.png"/><Relationship Id="rId9" Type="http://schemas.openxmlformats.org/officeDocument/2006/relationships/customXml" Target="../ink/ink50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5.xml"/><Relationship Id="rId117" Type="http://schemas.openxmlformats.org/officeDocument/2006/relationships/image" Target="../media/image574.png"/><Relationship Id="rId21" Type="http://schemas.openxmlformats.org/officeDocument/2006/relationships/image" Target="../media/image527.png"/><Relationship Id="rId42" Type="http://schemas.openxmlformats.org/officeDocument/2006/relationships/customXml" Target="../ink/ink523.xml"/><Relationship Id="rId47" Type="http://schemas.openxmlformats.org/officeDocument/2006/relationships/image" Target="../media/image540.png"/><Relationship Id="rId63" Type="http://schemas.openxmlformats.org/officeDocument/2006/relationships/image" Target="../media/image548.png"/><Relationship Id="rId68" Type="http://schemas.openxmlformats.org/officeDocument/2006/relationships/customXml" Target="../ink/ink536.xml"/><Relationship Id="rId84" Type="http://schemas.openxmlformats.org/officeDocument/2006/relationships/customXml" Target="../ink/ink544.xml"/><Relationship Id="rId89" Type="http://schemas.openxmlformats.org/officeDocument/2006/relationships/image" Target="../media/image561.png"/><Relationship Id="rId112" Type="http://schemas.openxmlformats.org/officeDocument/2006/relationships/customXml" Target="../ink/ink558.xml"/><Relationship Id="rId16" Type="http://schemas.openxmlformats.org/officeDocument/2006/relationships/customXml" Target="../ink/ink510.xml"/><Relationship Id="rId107" Type="http://schemas.openxmlformats.org/officeDocument/2006/relationships/image" Target="../media/image570.png"/><Relationship Id="rId11" Type="http://schemas.openxmlformats.org/officeDocument/2006/relationships/image" Target="../media/image522.png"/><Relationship Id="rId32" Type="http://schemas.openxmlformats.org/officeDocument/2006/relationships/customXml" Target="../ink/ink518.xml"/><Relationship Id="rId37" Type="http://schemas.openxmlformats.org/officeDocument/2006/relationships/image" Target="../media/image535.png"/><Relationship Id="rId53" Type="http://schemas.openxmlformats.org/officeDocument/2006/relationships/image" Target="../media/image543.png"/><Relationship Id="rId58" Type="http://schemas.openxmlformats.org/officeDocument/2006/relationships/customXml" Target="../ink/ink531.xml"/><Relationship Id="rId74" Type="http://schemas.openxmlformats.org/officeDocument/2006/relationships/customXml" Target="../ink/ink539.xml"/><Relationship Id="rId79" Type="http://schemas.openxmlformats.org/officeDocument/2006/relationships/image" Target="../media/image556.png"/><Relationship Id="rId102" Type="http://schemas.openxmlformats.org/officeDocument/2006/relationships/customXml" Target="../ink/ink553.xml"/><Relationship Id="rId5" Type="http://schemas.openxmlformats.org/officeDocument/2006/relationships/image" Target="../media/image519.png"/><Relationship Id="rId90" Type="http://schemas.openxmlformats.org/officeDocument/2006/relationships/customXml" Target="../ink/ink547.xml"/><Relationship Id="rId95" Type="http://schemas.openxmlformats.org/officeDocument/2006/relationships/image" Target="../media/image564.png"/><Relationship Id="rId22" Type="http://schemas.openxmlformats.org/officeDocument/2006/relationships/customXml" Target="../ink/ink513.xml"/><Relationship Id="rId27" Type="http://schemas.openxmlformats.org/officeDocument/2006/relationships/image" Target="../media/image530.png"/><Relationship Id="rId43" Type="http://schemas.openxmlformats.org/officeDocument/2006/relationships/image" Target="../media/image538.png"/><Relationship Id="rId48" Type="http://schemas.openxmlformats.org/officeDocument/2006/relationships/customXml" Target="../ink/ink526.xml"/><Relationship Id="rId64" Type="http://schemas.openxmlformats.org/officeDocument/2006/relationships/customXml" Target="../ink/ink534.xml"/><Relationship Id="rId69" Type="http://schemas.openxmlformats.org/officeDocument/2006/relationships/image" Target="../media/image551.png"/><Relationship Id="rId113" Type="http://schemas.openxmlformats.org/officeDocument/2006/relationships/image" Target="../media/image572.png"/><Relationship Id="rId118" Type="http://schemas.openxmlformats.org/officeDocument/2006/relationships/customXml" Target="../ink/ink561.xml"/><Relationship Id="rId80" Type="http://schemas.openxmlformats.org/officeDocument/2006/relationships/customXml" Target="../ink/ink542.xml"/><Relationship Id="rId85" Type="http://schemas.openxmlformats.org/officeDocument/2006/relationships/image" Target="../media/image559.png"/><Relationship Id="rId12" Type="http://schemas.openxmlformats.org/officeDocument/2006/relationships/customXml" Target="../ink/ink508.xml"/><Relationship Id="rId17" Type="http://schemas.openxmlformats.org/officeDocument/2006/relationships/image" Target="../media/image525.png"/><Relationship Id="rId33" Type="http://schemas.openxmlformats.org/officeDocument/2006/relationships/image" Target="../media/image533.png"/><Relationship Id="rId38" Type="http://schemas.openxmlformats.org/officeDocument/2006/relationships/customXml" Target="../ink/ink521.xml"/><Relationship Id="rId59" Type="http://schemas.openxmlformats.org/officeDocument/2006/relationships/image" Target="../media/image546.png"/><Relationship Id="rId103" Type="http://schemas.openxmlformats.org/officeDocument/2006/relationships/image" Target="../media/image568.png"/><Relationship Id="rId108" Type="http://schemas.openxmlformats.org/officeDocument/2006/relationships/customXml" Target="../ink/ink556.xml"/><Relationship Id="rId54" Type="http://schemas.openxmlformats.org/officeDocument/2006/relationships/customXml" Target="../ink/ink529.xml"/><Relationship Id="rId70" Type="http://schemas.openxmlformats.org/officeDocument/2006/relationships/customXml" Target="../ink/ink537.xml"/><Relationship Id="rId75" Type="http://schemas.openxmlformats.org/officeDocument/2006/relationships/image" Target="../media/image554.png"/><Relationship Id="rId91" Type="http://schemas.openxmlformats.org/officeDocument/2006/relationships/image" Target="../media/image562.png"/><Relationship Id="rId96" Type="http://schemas.openxmlformats.org/officeDocument/2006/relationships/customXml" Target="../ink/ink5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5.xml"/><Relationship Id="rId23" Type="http://schemas.openxmlformats.org/officeDocument/2006/relationships/image" Target="../media/image528.png"/><Relationship Id="rId28" Type="http://schemas.openxmlformats.org/officeDocument/2006/relationships/customXml" Target="../ink/ink516.xml"/><Relationship Id="rId49" Type="http://schemas.openxmlformats.org/officeDocument/2006/relationships/image" Target="../media/image541.png"/><Relationship Id="rId114" Type="http://schemas.openxmlformats.org/officeDocument/2006/relationships/customXml" Target="../ink/ink559.xml"/><Relationship Id="rId119" Type="http://schemas.openxmlformats.org/officeDocument/2006/relationships/image" Target="../media/image575.png"/><Relationship Id="rId10" Type="http://schemas.openxmlformats.org/officeDocument/2006/relationships/customXml" Target="../ink/ink507.xml"/><Relationship Id="rId31" Type="http://schemas.openxmlformats.org/officeDocument/2006/relationships/image" Target="../media/image532.png"/><Relationship Id="rId44" Type="http://schemas.openxmlformats.org/officeDocument/2006/relationships/customXml" Target="../ink/ink524.xml"/><Relationship Id="rId52" Type="http://schemas.openxmlformats.org/officeDocument/2006/relationships/customXml" Target="../ink/ink528.xml"/><Relationship Id="rId60" Type="http://schemas.openxmlformats.org/officeDocument/2006/relationships/customXml" Target="../ink/ink532.xml"/><Relationship Id="rId65" Type="http://schemas.openxmlformats.org/officeDocument/2006/relationships/image" Target="../media/image549.png"/><Relationship Id="rId73" Type="http://schemas.openxmlformats.org/officeDocument/2006/relationships/image" Target="../media/image553.png"/><Relationship Id="rId78" Type="http://schemas.openxmlformats.org/officeDocument/2006/relationships/customXml" Target="../ink/ink541.xml"/><Relationship Id="rId81" Type="http://schemas.openxmlformats.org/officeDocument/2006/relationships/image" Target="../media/image557.png"/><Relationship Id="rId86" Type="http://schemas.openxmlformats.org/officeDocument/2006/relationships/customXml" Target="../ink/ink545.xml"/><Relationship Id="rId94" Type="http://schemas.openxmlformats.org/officeDocument/2006/relationships/customXml" Target="../ink/ink549.xml"/><Relationship Id="rId99" Type="http://schemas.openxmlformats.org/officeDocument/2006/relationships/image" Target="../media/image566.png"/><Relationship Id="rId101" Type="http://schemas.openxmlformats.org/officeDocument/2006/relationships/image" Target="../media/image567.png"/><Relationship Id="rId4" Type="http://schemas.openxmlformats.org/officeDocument/2006/relationships/customXml" Target="../ink/ink504.xml"/><Relationship Id="rId9" Type="http://schemas.openxmlformats.org/officeDocument/2006/relationships/image" Target="../media/image521.png"/><Relationship Id="rId13" Type="http://schemas.openxmlformats.org/officeDocument/2006/relationships/image" Target="../media/image523.png"/><Relationship Id="rId18" Type="http://schemas.openxmlformats.org/officeDocument/2006/relationships/customXml" Target="../ink/ink511.xml"/><Relationship Id="rId39" Type="http://schemas.openxmlformats.org/officeDocument/2006/relationships/image" Target="../media/image536.png"/><Relationship Id="rId109" Type="http://schemas.openxmlformats.org/officeDocument/2006/relationships/image" Target="../media/image571.png"/><Relationship Id="rId34" Type="http://schemas.openxmlformats.org/officeDocument/2006/relationships/customXml" Target="../ink/ink519.xml"/><Relationship Id="rId50" Type="http://schemas.openxmlformats.org/officeDocument/2006/relationships/customXml" Target="../ink/ink527.xml"/><Relationship Id="rId55" Type="http://schemas.openxmlformats.org/officeDocument/2006/relationships/image" Target="../media/image544.png"/><Relationship Id="rId76" Type="http://schemas.openxmlformats.org/officeDocument/2006/relationships/customXml" Target="../ink/ink540.xml"/><Relationship Id="rId97" Type="http://schemas.openxmlformats.org/officeDocument/2006/relationships/image" Target="../media/image565.png"/><Relationship Id="rId104" Type="http://schemas.openxmlformats.org/officeDocument/2006/relationships/customXml" Target="../ink/ink554.xml"/><Relationship Id="rId7" Type="http://schemas.openxmlformats.org/officeDocument/2006/relationships/image" Target="../media/image520.png"/><Relationship Id="rId71" Type="http://schemas.openxmlformats.org/officeDocument/2006/relationships/image" Target="../media/image552.png"/><Relationship Id="rId92" Type="http://schemas.openxmlformats.org/officeDocument/2006/relationships/customXml" Target="../ink/ink548.xml"/><Relationship Id="rId2" Type="http://schemas.openxmlformats.org/officeDocument/2006/relationships/image" Target="../media/image517.png"/><Relationship Id="rId29" Type="http://schemas.openxmlformats.org/officeDocument/2006/relationships/image" Target="../media/image531.png"/><Relationship Id="rId24" Type="http://schemas.openxmlformats.org/officeDocument/2006/relationships/customXml" Target="../ink/ink514.xml"/><Relationship Id="rId40" Type="http://schemas.openxmlformats.org/officeDocument/2006/relationships/customXml" Target="../ink/ink522.xml"/><Relationship Id="rId45" Type="http://schemas.openxmlformats.org/officeDocument/2006/relationships/image" Target="../media/image539.png"/><Relationship Id="rId66" Type="http://schemas.openxmlformats.org/officeDocument/2006/relationships/customXml" Target="../ink/ink535.xml"/><Relationship Id="rId87" Type="http://schemas.openxmlformats.org/officeDocument/2006/relationships/image" Target="../media/image560.png"/><Relationship Id="rId110" Type="http://schemas.openxmlformats.org/officeDocument/2006/relationships/customXml" Target="../ink/ink557.xml"/><Relationship Id="rId115" Type="http://schemas.openxmlformats.org/officeDocument/2006/relationships/image" Target="../media/image573.png"/><Relationship Id="rId61" Type="http://schemas.openxmlformats.org/officeDocument/2006/relationships/image" Target="../media/image547.png"/><Relationship Id="rId82" Type="http://schemas.openxmlformats.org/officeDocument/2006/relationships/customXml" Target="../ink/ink543.xml"/><Relationship Id="rId19" Type="http://schemas.openxmlformats.org/officeDocument/2006/relationships/image" Target="../media/image526.png"/><Relationship Id="rId14" Type="http://schemas.openxmlformats.org/officeDocument/2006/relationships/customXml" Target="../ink/ink509.xml"/><Relationship Id="rId30" Type="http://schemas.openxmlformats.org/officeDocument/2006/relationships/customXml" Target="../ink/ink517.xml"/><Relationship Id="rId35" Type="http://schemas.openxmlformats.org/officeDocument/2006/relationships/image" Target="../media/image534.png"/><Relationship Id="rId56" Type="http://schemas.openxmlformats.org/officeDocument/2006/relationships/customXml" Target="../ink/ink530.xml"/><Relationship Id="rId77" Type="http://schemas.openxmlformats.org/officeDocument/2006/relationships/image" Target="../media/image555.png"/><Relationship Id="rId100" Type="http://schemas.openxmlformats.org/officeDocument/2006/relationships/customXml" Target="../ink/ink552.xml"/><Relationship Id="rId105" Type="http://schemas.openxmlformats.org/officeDocument/2006/relationships/image" Target="../media/image569.png"/><Relationship Id="rId8" Type="http://schemas.openxmlformats.org/officeDocument/2006/relationships/customXml" Target="../ink/ink506.xml"/><Relationship Id="rId51" Type="http://schemas.openxmlformats.org/officeDocument/2006/relationships/image" Target="../media/image542.png"/><Relationship Id="rId72" Type="http://schemas.openxmlformats.org/officeDocument/2006/relationships/customXml" Target="../ink/ink538.xml"/><Relationship Id="rId93" Type="http://schemas.openxmlformats.org/officeDocument/2006/relationships/image" Target="../media/image563.png"/><Relationship Id="rId98" Type="http://schemas.openxmlformats.org/officeDocument/2006/relationships/customXml" Target="../ink/ink551.xml"/><Relationship Id="rId3" Type="http://schemas.openxmlformats.org/officeDocument/2006/relationships/image" Target="../media/image518.png"/><Relationship Id="rId25" Type="http://schemas.openxmlformats.org/officeDocument/2006/relationships/image" Target="../media/image529.png"/><Relationship Id="rId46" Type="http://schemas.openxmlformats.org/officeDocument/2006/relationships/customXml" Target="../ink/ink525.xml"/><Relationship Id="rId67" Type="http://schemas.openxmlformats.org/officeDocument/2006/relationships/image" Target="../media/image550.png"/><Relationship Id="rId116" Type="http://schemas.openxmlformats.org/officeDocument/2006/relationships/customXml" Target="../ink/ink560.xml"/><Relationship Id="rId20" Type="http://schemas.openxmlformats.org/officeDocument/2006/relationships/customXml" Target="../ink/ink512.xml"/><Relationship Id="rId41" Type="http://schemas.openxmlformats.org/officeDocument/2006/relationships/image" Target="../media/image537.png"/><Relationship Id="rId62" Type="http://schemas.openxmlformats.org/officeDocument/2006/relationships/customXml" Target="../ink/ink533.xml"/><Relationship Id="rId83" Type="http://schemas.openxmlformats.org/officeDocument/2006/relationships/image" Target="../media/image558.png"/><Relationship Id="rId88" Type="http://schemas.openxmlformats.org/officeDocument/2006/relationships/customXml" Target="../ink/ink546.xml"/><Relationship Id="rId111" Type="http://schemas.openxmlformats.org/officeDocument/2006/relationships/image" Target="../media/image199.png"/><Relationship Id="rId15" Type="http://schemas.openxmlformats.org/officeDocument/2006/relationships/image" Target="../media/image524.png"/><Relationship Id="rId36" Type="http://schemas.openxmlformats.org/officeDocument/2006/relationships/customXml" Target="../ink/ink520.xml"/><Relationship Id="rId57" Type="http://schemas.openxmlformats.org/officeDocument/2006/relationships/image" Target="../media/image545.png"/><Relationship Id="rId106" Type="http://schemas.openxmlformats.org/officeDocument/2006/relationships/customXml" Target="../ink/ink55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170" Type="http://schemas.openxmlformats.org/officeDocument/2006/relationships/image" Target="../media/image86.png"/><Relationship Id="rId226" Type="http://schemas.openxmlformats.org/officeDocument/2006/relationships/image" Target="../media/image114.png"/><Relationship Id="rId268" Type="http://schemas.openxmlformats.org/officeDocument/2006/relationships/image" Target="../media/image135.png"/><Relationship Id="rId32" Type="http://schemas.openxmlformats.org/officeDocument/2006/relationships/image" Target="../media/image17.png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6.png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48" Type="http://schemas.openxmlformats.org/officeDocument/2006/relationships/image" Target="../media/image125.png"/><Relationship Id="rId269" Type="http://schemas.openxmlformats.org/officeDocument/2006/relationships/customXml" Target="../ink/ink134.xml"/><Relationship Id="rId12" Type="http://schemas.openxmlformats.org/officeDocument/2006/relationships/image" Target="../media/image7.png"/><Relationship Id="rId33" Type="http://schemas.openxmlformats.org/officeDocument/2006/relationships/customXml" Target="../ink/ink16.xml"/><Relationship Id="rId108" Type="http://schemas.openxmlformats.org/officeDocument/2006/relationships/image" Target="../media/image55.png"/><Relationship Id="rId129" Type="http://schemas.openxmlformats.org/officeDocument/2006/relationships/customXml" Target="../ink/ink64.xml"/><Relationship Id="rId280" Type="http://schemas.openxmlformats.org/officeDocument/2006/relationships/image" Target="../media/image141.png"/><Relationship Id="rId54" Type="http://schemas.openxmlformats.org/officeDocument/2006/relationships/image" Target="../media/image28.png"/><Relationship Id="rId75" Type="http://schemas.openxmlformats.org/officeDocument/2006/relationships/customXml" Target="../ink/ink37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80.xml"/><Relationship Id="rId182" Type="http://schemas.openxmlformats.org/officeDocument/2006/relationships/image" Target="../media/image92.png"/><Relationship Id="rId217" Type="http://schemas.openxmlformats.org/officeDocument/2006/relationships/customXml" Target="../ink/ink108.xml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6.png"/><Relationship Id="rId291" Type="http://schemas.openxmlformats.org/officeDocument/2006/relationships/customXml" Target="../ink/ink145.xml"/><Relationship Id="rId44" Type="http://schemas.openxmlformats.org/officeDocument/2006/relationships/image" Target="../media/image23.png"/><Relationship Id="rId65" Type="http://schemas.openxmlformats.org/officeDocument/2006/relationships/customXml" Target="../ink/ink32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75.xml"/><Relationship Id="rId172" Type="http://schemas.openxmlformats.org/officeDocument/2006/relationships/image" Target="../media/image8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5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1.png"/><Relationship Id="rId281" Type="http://schemas.openxmlformats.org/officeDocument/2006/relationships/customXml" Target="../ink/ink140.xml"/><Relationship Id="rId34" Type="http://schemas.openxmlformats.org/officeDocument/2006/relationships/image" Target="../media/image18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2.png"/><Relationship Id="rId183" Type="http://schemas.openxmlformats.org/officeDocument/2006/relationships/customXml" Target="../ink/ink91.xml"/><Relationship Id="rId218" Type="http://schemas.openxmlformats.org/officeDocument/2006/relationships/image" Target="../media/image110.png"/><Relationship Id="rId239" Type="http://schemas.openxmlformats.org/officeDocument/2006/relationships/customXml" Target="../ink/ink119.xml"/><Relationship Id="rId250" Type="http://schemas.openxmlformats.org/officeDocument/2006/relationships/image" Target="../media/image126.png"/><Relationship Id="rId271" Type="http://schemas.openxmlformats.org/officeDocument/2006/relationships/customXml" Target="../ink/ink135.xml"/><Relationship Id="rId292" Type="http://schemas.openxmlformats.org/officeDocument/2006/relationships/image" Target="../media/image147.png"/><Relationship Id="rId24" Type="http://schemas.openxmlformats.org/officeDocument/2006/relationships/image" Target="../media/image13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31" Type="http://schemas.openxmlformats.org/officeDocument/2006/relationships/customXml" Target="../ink/ink65.xml"/><Relationship Id="rId152" Type="http://schemas.openxmlformats.org/officeDocument/2006/relationships/image" Target="../media/image77.png"/><Relationship Id="rId173" Type="http://schemas.openxmlformats.org/officeDocument/2006/relationships/customXml" Target="../ink/ink86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4.xml"/><Relationship Id="rId240" Type="http://schemas.openxmlformats.org/officeDocument/2006/relationships/image" Target="../media/image121.png"/><Relationship Id="rId261" Type="http://schemas.openxmlformats.org/officeDocument/2006/relationships/customXml" Target="../ink/ink130.xml"/><Relationship Id="rId14" Type="http://schemas.openxmlformats.org/officeDocument/2006/relationships/image" Target="../media/image8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282" Type="http://schemas.openxmlformats.org/officeDocument/2006/relationships/image" Target="../media/image142.png"/><Relationship Id="rId8" Type="http://schemas.openxmlformats.org/officeDocument/2006/relationships/image" Target="../media/image5.png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163" Type="http://schemas.openxmlformats.org/officeDocument/2006/relationships/customXml" Target="../ink/ink81.xml"/><Relationship Id="rId184" Type="http://schemas.openxmlformats.org/officeDocument/2006/relationships/image" Target="../media/image93.png"/><Relationship Id="rId219" Type="http://schemas.openxmlformats.org/officeDocument/2006/relationships/customXml" Target="../ink/ink109.xml"/><Relationship Id="rId230" Type="http://schemas.openxmlformats.org/officeDocument/2006/relationships/image" Target="../media/image116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272" Type="http://schemas.openxmlformats.org/officeDocument/2006/relationships/image" Target="../media/image137.png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customXml" Target="../ink/ink76.xml"/><Relationship Id="rId174" Type="http://schemas.openxmlformats.org/officeDocument/2006/relationships/image" Target="../media/image88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1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262" Type="http://schemas.openxmlformats.org/officeDocument/2006/relationships/image" Target="../media/image132.png"/><Relationship Id="rId283" Type="http://schemas.openxmlformats.org/officeDocument/2006/relationships/customXml" Target="../ink/ink141.xml"/><Relationship Id="rId78" Type="http://schemas.openxmlformats.org/officeDocument/2006/relationships/image" Target="../media/image4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71.xml"/><Relationship Id="rId164" Type="http://schemas.openxmlformats.org/officeDocument/2006/relationships/image" Target="../media/image83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06.png"/><Relationship Id="rId26" Type="http://schemas.openxmlformats.org/officeDocument/2006/relationships/image" Target="../media/image14.png"/><Relationship Id="rId231" Type="http://schemas.openxmlformats.org/officeDocument/2006/relationships/customXml" Target="../ink/ink115.xml"/><Relationship Id="rId252" Type="http://schemas.openxmlformats.org/officeDocument/2006/relationships/image" Target="../media/image127.png"/><Relationship Id="rId273" Type="http://schemas.openxmlformats.org/officeDocument/2006/relationships/customXml" Target="../ink/ink136.xml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image" Target="../media/image78.png"/><Relationship Id="rId175" Type="http://schemas.openxmlformats.org/officeDocument/2006/relationships/customXml" Target="../ink/ink87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221" Type="http://schemas.openxmlformats.org/officeDocument/2006/relationships/customXml" Target="../ink/ink110.xml"/><Relationship Id="rId242" Type="http://schemas.openxmlformats.org/officeDocument/2006/relationships/image" Target="../media/image122.png"/><Relationship Id="rId263" Type="http://schemas.openxmlformats.org/officeDocument/2006/relationships/customXml" Target="../ink/ink131.xml"/><Relationship Id="rId284" Type="http://schemas.openxmlformats.org/officeDocument/2006/relationships/image" Target="../media/image143.png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2.xml"/><Relationship Id="rId186" Type="http://schemas.openxmlformats.org/officeDocument/2006/relationships/image" Target="../media/image94.png"/><Relationship Id="rId211" Type="http://schemas.openxmlformats.org/officeDocument/2006/relationships/customXml" Target="../ink/ink105.xml"/><Relationship Id="rId232" Type="http://schemas.openxmlformats.org/officeDocument/2006/relationships/image" Target="../media/image117.png"/><Relationship Id="rId253" Type="http://schemas.openxmlformats.org/officeDocument/2006/relationships/customXml" Target="../ink/ink126.xml"/><Relationship Id="rId274" Type="http://schemas.openxmlformats.org/officeDocument/2006/relationships/image" Target="../media/image138.png"/><Relationship Id="rId27" Type="http://schemas.openxmlformats.org/officeDocument/2006/relationships/customXml" Target="../ink/ink13.xml"/><Relationship Id="rId48" Type="http://schemas.openxmlformats.org/officeDocument/2006/relationships/image" Target="../media/image2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7.xml"/><Relationship Id="rId176" Type="http://schemas.openxmlformats.org/officeDocument/2006/relationships/image" Target="../media/image8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2.png"/><Relationship Id="rId243" Type="http://schemas.openxmlformats.org/officeDocument/2006/relationships/customXml" Target="../ink/ink121.xml"/><Relationship Id="rId264" Type="http://schemas.openxmlformats.org/officeDocument/2006/relationships/image" Target="../media/image133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6.xml"/><Relationship Id="rId254" Type="http://schemas.openxmlformats.org/officeDocument/2006/relationships/image" Target="../media/image128.png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275" Type="http://schemas.openxmlformats.org/officeDocument/2006/relationships/customXml" Target="../ink/ink137.xml"/><Relationship Id="rId60" Type="http://schemas.openxmlformats.org/officeDocument/2006/relationships/image" Target="../media/image3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9.png"/><Relationship Id="rId177" Type="http://schemas.openxmlformats.org/officeDocument/2006/relationships/customXml" Target="../ink/ink88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1.xml"/><Relationship Id="rId244" Type="http://schemas.openxmlformats.org/officeDocument/2006/relationships/image" Target="../media/image123.png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4.png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62.xml"/><Relationship Id="rId146" Type="http://schemas.openxmlformats.org/officeDocument/2006/relationships/image" Target="../media/image74.png"/><Relationship Id="rId167" Type="http://schemas.openxmlformats.org/officeDocument/2006/relationships/customXml" Target="../ink/ink83.xml"/><Relationship Id="rId188" Type="http://schemas.openxmlformats.org/officeDocument/2006/relationships/image" Target="../media/image95.png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213" Type="http://schemas.openxmlformats.org/officeDocument/2006/relationships/customXml" Target="../ink/ink106.xml"/><Relationship Id="rId234" Type="http://schemas.openxmlformats.org/officeDocument/2006/relationships/image" Target="../media/image118.png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39.png"/><Relationship Id="rId40" Type="http://schemas.openxmlformats.org/officeDocument/2006/relationships/image" Target="../media/image21.png"/><Relationship Id="rId115" Type="http://schemas.openxmlformats.org/officeDocument/2006/relationships/customXml" Target="../ink/ink57.xml"/><Relationship Id="rId136" Type="http://schemas.openxmlformats.org/officeDocument/2006/relationships/image" Target="../media/image69.png"/><Relationship Id="rId157" Type="http://schemas.openxmlformats.org/officeDocument/2006/relationships/customXml" Target="../ink/ink78.xml"/><Relationship Id="rId178" Type="http://schemas.openxmlformats.org/officeDocument/2006/relationships/image" Target="../media/image90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3.png"/><Relationship Id="rId245" Type="http://schemas.openxmlformats.org/officeDocument/2006/relationships/customXml" Target="../ink/ink122.xml"/><Relationship Id="rId266" Type="http://schemas.openxmlformats.org/officeDocument/2006/relationships/image" Target="../media/image134.png"/><Relationship Id="rId287" Type="http://schemas.openxmlformats.org/officeDocument/2006/relationships/customXml" Target="../ink/ink143.xml"/><Relationship Id="rId30" Type="http://schemas.openxmlformats.org/officeDocument/2006/relationships/image" Target="../media/image16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3.xml"/><Relationship Id="rId168" Type="http://schemas.openxmlformats.org/officeDocument/2006/relationships/image" Target="../media/image8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8.png"/><Relationship Id="rId235" Type="http://schemas.openxmlformats.org/officeDocument/2006/relationships/customXml" Target="../ink/ink117.xml"/><Relationship Id="rId256" Type="http://schemas.openxmlformats.org/officeDocument/2006/relationships/image" Target="../media/image129.png"/><Relationship Id="rId277" Type="http://schemas.openxmlformats.org/officeDocument/2006/relationships/customXml" Target="../ink/ink138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2.xml"/><Relationship Id="rId246" Type="http://schemas.openxmlformats.org/officeDocument/2006/relationships/image" Target="../media/image124.png"/><Relationship Id="rId267" Type="http://schemas.openxmlformats.org/officeDocument/2006/relationships/customXml" Target="../ink/ink133.xml"/><Relationship Id="rId288" Type="http://schemas.openxmlformats.org/officeDocument/2006/relationships/image" Target="../media/image145.png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94" Type="http://schemas.openxmlformats.org/officeDocument/2006/relationships/image" Target="../media/image48.png"/><Relationship Id="rId148" Type="http://schemas.openxmlformats.org/officeDocument/2006/relationships/image" Target="../media/image75.png"/><Relationship Id="rId169" Type="http://schemas.openxmlformats.org/officeDocument/2006/relationships/customXml" Target="../ink/ink84.xml"/><Relationship Id="rId4" Type="http://schemas.openxmlformats.org/officeDocument/2006/relationships/image" Target="../media/image3.png"/><Relationship Id="rId180" Type="http://schemas.openxmlformats.org/officeDocument/2006/relationships/image" Target="../media/image91.png"/><Relationship Id="rId215" Type="http://schemas.openxmlformats.org/officeDocument/2006/relationships/customXml" Target="../ink/ink107.xml"/><Relationship Id="rId236" Type="http://schemas.openxmlformats.org/officeDocument/2006/relationships/image" Target="../media/image119.png"/><Relationship Id="rId257" Type="http://schemas.openxmlformats.org/officeDocument/2006/relationships/customXml" Target="../ink/ink128.xml"/><Relationship Id="rId278" Type="http://schemas.openxmlformats.org/officeDocument/2006/relationships/image" Target="../media/image140.png"/><Relationship Id="rId42" Type="http://schemas.openxmlformats.org/officeDocument/2006/relationships/image" Target="../media/image22.png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216" Type="http://schemas.openxmlformats.org/officeDocument/2006/relationships/image" Target="../media/image109.png"/><Relationship Id="rId258" Type="http://schemas.openxmlformats.org/officeDocument/2006/relationships/image" Target="../media/image130.png"/><Relationship Id="rId22" Type="http://schemas.openxmlformats.org/officeDocument/2006/relationships/image" Target="../media/image12.png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74.xml"/><Relationship Id="rId21" Type="http://schemas.openxmlformats.org/officeDocument/2006/relationships/image" Target="../media/image585.png"/><Relationship Id="rId42" Type="http://schemas.openxmlformats.org/officeDocument/2006/relationships/customXml" Target="../ink/ink582.xml"/><Relationship Id="rId47" Type="http://schemas.openxmlformats.org/officeDocument/2006/relationships/image" Target="../media/image598.png"/><Relationship Id="rId63" Type="http://schemas.openxmlformats.org/officeDocument/2006/relationships/image" Target="../media/image606.png"/><Relationship Id="rId68" Type="http://schemas.openxmlformats.org/officeDocument/2006/relationships/customXml" Target="../ink/ink595.xml"/><Relationship Id="rId84" Type="http://schemas.openxmlformats.org/officeDocument/2006/relationships/customXml" Target="../ink/ink603.xml"/><Relationship Id="rId89" Type="http://schemas.openxmlformats.org/officeDocument/2006/relationships/image" Target="../media/image619.png"/><Relationship Id="rId16" Type="http://schemas.openxmlformats.org/officeDocument/2006/relationships/customXml" Target="../ink/ink569.xml"/><Relationship Id="rId107" Type="http://schemas.openxmlformats.org/officeDocument/2006/relationships/image" Target="../media/image628.png"/><Relationship Id="rId11" Type="http://schemas.openxmlformats.org/officeDocument/2006/relationships/image" Target="../media/image580.png"/><Relationship Id="rId32" Type="http://schemas.openxmlformats.org/officeDocument/2006/relationships/customXml" Target="../ink/ink577.xml"/><Relationship Id="rId37" Type="http://schemas.openxmlformats.org/officeDocument/2006/relationships/image" Target="../media/image593.png"/><Relationship Id="rId53" Type="http://schemas.openxmlformats.org/officeDocument/2006/relationships/image" Target="../media/image601.png"/><Relationship Id="rId58" Type="http://schemas.openxmlformats.org/officeDocument/2006/relationships/customXml" Target="../ink/ink590.xml"/><Relationship Id="rId74" Type="http://schemas.openxmlformats.org/officeDocument/2006/relationships/customXml" Target="../ink/ink598.xml"/><Relationship Id="rId79" Type="http://schemas.openxmlformats.org/officeDocument/2006/relationships/image" Target="../media/image614.png"/><Relationship Id="rId102" Type="http://schemas.openxmlformats.org/officeDocument/2006/relationships/customXml" Target="../ink/ink612.xml"/><Relationship Id="rId5" Type="http://schemas.openxmlformats.org/officeDocument/2006/relationships/image" Target="../media/image577.png"/><Relationship Id="rId90" Type="http://schemas.openxmlformats.org/officeDocument/2006/relationships/customXml" Target="../ink/ink606.xml"/><Relationship Id="rId95" Type="http://schemas.openxmlformats.org/officeDocument/2006/relationships/image" Target="../media/image622.png"/><Relationship Id="rId22" Type="http://schemas.openxmlformats.org/officeDocument/2006/relationships/customXml" Target="../ink/ink572.xml"/><Relationship Id="rId27" Type="http://schemas.openxmlformats.org/officeDocument/2006/relationships/image" Target="../media/image588.png"/><Relationship Id="rId43" Type="http://schemas.openxmlformats.org/officeDocument/2006/relationships/image" Target="../media/image596.png"/><Relationship Id="rId48" Type="http://schemas.openxmlformats.org/officeDocument/2006/relationships/customXml" Target="../ink/ink585.xml"/><Relationship Id="rId64" Type="http://schemas.openxmlformats.org/officeDocument/2006/relationships/customXml" Target="../ink/ink593.xml"/><Relationship Id="rId69" Type="http://schemas.openxmlformats.org/officeDocument/2006/relationships/image" Target="../media/image609.png"/><Relationship Id="rId80" Type="http://schemas.openxmlformats.org/officeDocument/2006/relationships/customXml" Target="../ink/ink601.xml"/><Relationship Id="rId85" Type="http://schemas.openxmlformats.org/officeDocument/2006/relationships/image" Target="../media/image617.png"/><Relationship Id="rId12" Type="http://schemas.openxmlformats.org/officeDocument/2006/relationships/customXml" Target="../ink/ink567.xml"/><Relationship Id="rId17" Type="http://schemas.openxmlformats.org/officeDocument/2006/relationships/image" Target="../media/image583.png"/><Relationship Id="rId33" Type="http://schemas.openxmlformats.org/officeDocument/2006/relationships/image" Target="../media/image591.png"/><Relationship Id="rId38" Type="http://schemas.openxmlformats.org/officeDocument/2006/relationships/customXml" Target="../ink/ink580.xml"/><Relationship Id="rId59" Type="http://schemas.openxmlformats.org/officeDocument/2006/relationships/image" Target="../media/image604.png"/><Relationship Id="rId103" Type="http://schemas.openxmlformats.org/officeDocument/2006/relationships/image" Target="../media/image626.png"/><Relationship Id="rId108" Type="http://schemas.openxmlformats.org/officeDocument/2006/relationships/customXml" Target="../ink/ink615.xml"/><Relationship Id="rId54" Type="http://schemas.openxmlformats.org/officeDocument/2006/relationships/customXml" Target="../ink/ink588.xml"/><Relationship Id="rId70" Type="http://schemas.openxmlformats.org/officeDocument/2006/relationships/customXml" Target="../ink/ink596.xml"/><Relationship Id="rId75" Type="http://schemas.openxmlformats.org/officeDocument/2006/relationships/image" Target="../media/image612.png"/><Relationship Id="rId91" Type="http://schemas.openxmlformats.org/officeDocument/2006/relationships/image" Target="../media/image620.png"/><Relationship Id="rId96" Type="http://schemas.openxmlformats.org/officeDocument/2006/relationships/customXml" Target="../ink/ink6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4.xml"/><Relationship Id="rId15" Type="http://schemas.openxmlformats.org/officeDocument/2006/relationships/image" Target="../media/image582.png"/><Relationship Id="rId23" Type="http://schemas.openxmlformats.org/officeDocument/2006/relationships/image" Target="../media/image586.png"/><Relationship Id="rId28" Type="http://schemas.openxmlformats.org/officeDocument/2006/relationships/customXml" Target="../ink/ink575.xml"/><Relationship Id="rId36" Type="http://schemas.openxmlformats.org/officeDocument/2006/relationships/customXml" Target="../ink/ink579.xml"/><Relationship Id="rId49" Type="http://schemas.openxmlformats.org/officeDocument/2006/relationships/image" Target="../media/image599.png"/><Relationship Id="rId57" Type="http://schemas.openxmlformats.org/officeDocument/2006/relationships/image" Target="../media/image603.png"/><Relationship Id="rId106" Type="http://schemas.openxmlformats.org/officeDocument/2006/relationships/customXml" Target="../ink/ink614.xml"/><Relationship Id="rId10" Type="http://schemas.openxmlformats.org/officeDocument/2006/relationships/customXml" Target="../ink/ink566.xml"/><Relationship Id="rId31" Type="http://schemas.openxmlformats.org/officeDocument/2006/relationships/image" Target="../media/image590.png"/><Relationship Id="rId44" Type="http://schemas.openxmlformats.org/officeDocument/2006/relationships/customXml" Target="../ink/ink583.xml"/><Relationship Id="rId52" Type="http://schemas.openxmlformats.org/officeDocument/2006/relationships/customXml" Target="../ink/ink587.xml"/><Relationship Id="rId60" Type="http://schemas.openxmlformats.org/officeDocument/2006/relationships/customXml" Target="../ink/ink591.xml"/><Relationship Id="rId65" Type="http://schemas.openxmlformats.org/officeDocument/2006/relationships/image" Target="../media/image607.png"/><Relationship Id="rId73" Type="http://schemas.openxmlformats.org/officeDocument/2006/relationships/image" Target="../media/image611.png"/><Relationship Id="rId78" Type="http://schemas.openxmlformats.org/officeDocument/2006/relationships/customXml" Target="../ink/ink600.xml"/><Relationship Id="rId81" Type="http://schemas.openxmlformats.org/officeDocument/2006/relationships/image" Target="../media/image615.png"/><Relationship Id="rId86" Type="http://schemas.openxmlformats.org/officeDocument/2006/relationships/customXml" Target="../ink/ink604.xml"/><Relationship Id="rId94" Type="http://schemas.openxmlformats.org/officeDocument/2006/relationships/customXml" Target="../ink/ink608.xml"/><Relationship Id="rId99" Type="http://schemas.openxmlformats.org/officeDocument/2006/relationships/image" Target="../media/image624.png"/><Relationship Id="rId101" Type="http://schemas.openxmlformats.org/officeDocument/2006/relationships/image" Target="../media/image625.png"/><Relationship Id="rId4" Type="http://schemas.openxmlformats.org/officeDocument/2006/relationships/customXml" Target="../ink/ink563.xml"/><Relationship Id="rId9" Type="http://schemas.openxmlformats.org/officeDocument/2006/relationships/image" Target="../media/image579.png"/><Relationship Id="rId13" Type="http://schemas.openxmlformats.org/officeDocument/2006/relationships/image" Target="../media/image581.png"/><Relationship Id="rId18" Type="http://schemas.openxmlformats.org/officeDocument/2006/relationships/customXml" Target="../ink/ink570.xml"/><Relationship Id="rId39" Type="http://schemas.openxmlformats.org/officeDocument/2006/relationships/image" Target="../media/image594.png"/><Relationship Id="rId109" Type="http://schemas.openxmlformats.org/officeDocument/2006/relationships/image" Target="../media/image629.png"/><Relationship Id="rId34" Type="http://schemas.openxmlformats.org/officeDocument/2006/relationships/customXml" Target="../ink/ink578.xml"/><Relationship Id="rId50" Type="http://schemas.openxmlformats.org/officeDocument/2006/relationships/customXml" Target="../ink/ink586.xml"/><Relationship Id="rId55" Type="http://schemas.openxmlformats.org/officeDocument/2006/relationships/image" Target="../media/image602.png"/><Relationship Id="rId76" Type="http://schemas.openxmlformats.org/officeDocument/2006/relationships/customXml" Target="../ink/ink599.xml"/><Relationship Id="rId97" Type="http://schemas.openxmlformats.org/officeDocument/2006/relationships/image" Target="../media/image623.png"/><Relationship Id="rId104" Type="http://schemas.openxmlformats.org/officeDocument/2006/relationships/customXml" Target="../ink/ink613.xml"/><Relationship Id="rId7" Type="http://schemas.openxmlformats.org/officeDocument/2006/relationships/image" Target="../media/image578.png"/><Relationship Id="rId71" Type="http://schemas.openxmlformats.org/officeDocument/2006/relationships/image" Target="../media/image610.png"/><Relationship Id="rId92" Type="http://schemas.openxmlformats.org/officeDocument/2006/relationships/customXml" Target="../ink/ink607.xml"/><Relationship Id="rId2" Type="http://schemas.openxmlformats.org/officeDocument/2006/relationships/customXml" Target="../ink/ink562.xml"/><Relationship Id="rId29" Type="http://schemas.openxmlformats.org/officeDocument/2006/relationships/image" Target="../media/image589.png"/><Relationship Id="rId24" Type="http://schemas.openxmlformats.org/officeDocument/2006/relationships/customXml" Target="../ink/ink573.xml"/><Relationship Id="rId40" Type="http://schemas.openxmlformats.org/officeDocument/2006/relationships/customXml" Target="../ink/ink581.xml"/><Relationship Id="rId45" Type="http://schemas.openxmlformats.org/officeDocument/2006/relationships/image" Target="../media/image597.png"/><Relationship Id="rId66" Type="http://schemas.openxmlformats.org/officeDocument/2006/relationships/customXml" Target="../ink/ink594.xml"/><Relationship Id="rId87" Type="http://schemas.openxmlformats.org/officeDocument/2006/relationships/image" Target="../media/image618.png"/><Relationship Id="rId110" Type="http://schemas.openxmlformats.org/officeDocument/2006/relationships/image" Target="../media/image630.png"/><Relationship Id="rId61" Type="http://schemas.openxmlformats.org/officeDocument/2006/relationships/image" Target="../media/image605.png"/><Relationship Id="rId82" Type="http://schemas.openxmlformats.org/officeDocument/2006/relationships/customXml" Target="../ink/ink602.xml"/><Relationship Id="rId19" Type="http://schemas.openxmlformats.org/officeDocument/2006/relationships/image" Target="../media/image584.png"/><Relationship Id="rId14" Type="http://schemas.openxmlformats.org/officeDocument/2006/relationships/customXml" Target="../ink/ink568.xml"/><Relationship Id="rId30" Type="http://schemas.openxmlformats.org/officeDocument/2006/relationships/customXml" Target="../ink/ink576.xml"/><Relationship Id="rId35" Type="http://schemas.openxmlformats.org/officeDocument/2006/relationships/image" Target="../media/image592.png"/><Relationship Id="rId56" Type="http://schemas.openxmlformats.org/officeDocument/2006/relationships/customXml" Target="../ink/ink589.xml"/><Relationship Id="rId77" Type="http://schemas.openxmlformats.org/officeDocument/2006/relationships/image" Target="../media/image613.png"/><Relationship Id="rId100" Type="http://schemas.openxmlformats.org/officeDocument/2006/relationships/customXml" Target="../ink/ink611.xml"/><Relationship Id="rId105" Type="http://schemas.openxmlformats.org/officeDocument/2006/relationships/image" Target="../media/image627.png"/><Relationship Id="rId8" Type="http://schemas.openxmlformats.org/officeDocument/2006/relationships/customXml" Target="../ink/ink565.xml"/><Relationship Id="rId51" Type="http://schemas.openxmlformats.org/officeDocument/2006/relationships/image" Target="../media/image600.png"/><Relationship Id="rId72" Type="http://schemas.openxmlformats.org/officeDocument/2006/relationships/customXml" Target="../ink/ink597.xml"/><Relationship Id="rId93" Type="http://schemas.openxmlformats.org/officeDocument/2006/relationships/image" Target="../media/image621.png"/><Relationship Id="rId98" Type="http://schemas.openxmlformats.org/officeDocument/2006/relationships/customXml" Target="../ink/ink610.xml"/><Relationship Id="rId3" Type="http://schemas.openxmlformats.org/officeDocument/2006/relationships/image" Target="../media/image576.png"/><Relationship Id="rId25" Type="http://schemas.openxmlformats.org/officeDocument/2006/relationships/image" Target="../media/image587.png"/><Relationship Id="rId46" Type="http://schemas.openxmlformats.org/officeDocument/2006/relationships/customXml" Target="../ink/ink584.xml"/><Relationship Id="rId67" Type="http://schemas.openxmlformats.org/officeDocument/2006/relationships/image" Target="../media/image608.png"/><Relationship Id="rId20" Type="http://schemas.openxmlformats.org/officeDocument/2006/relationships/customXml" Target="../ink/ink571.xml"/><Relationship Id="rId41" Type="http://schemas.openxmlformats.org/officeDocument/2006/relationships/image" Target="../media/image595.png"/><Relationship Id="rId62" Type="http://schemas.openxmlformats.org/officeDocument/2006/relationships/customXml" Target="../ink/ink592.xml"/><Relationship Id="rId83" Type="http://schemas.openxmlformats.org/officeDocument/2006/relationships/image" Target="../media/image616.png"/><Relationship Id="rId88" Type="http://schemas.openxmlformats.org/officeDocument/2006/relationships/customXml" Target="../ink/ink60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7.xml"/><Relationship Id="rId117" Type="http://schemas.openxmlformats.org/officeDocument/2006/relationships/image" Target="../media/image689.png"/><Relationship Id="rId21" Type="http://schemas.openxmlformats.org/officeDocument/2006/relationships/image" Target="../media/image641.png"/><Relationship Id="rId42" Type="http://schemas.openxmlformats.org/officeDocument/2006/relationships/customXml" Target="../ink/ink635.xml"/><Relationship Id="rId47" Type="http://schemas.openxmlformats.org/officeDocument/2006/relationships/image" Target="../media/image654.png"/><Relationship Id="rId63" Type="http://schemas.openxmlformats.org/officeDocument/2006/relationships/image" Target="../media/image662.png"/><Relationship Id="rId68" Type="http://schemas.openxmlformats.org/officeDocument/2006/relationships/customXml" Target="../ink/ink648.xml"/><Relationship Id="rId84" Type="http://schemas.openxmlformats.org/officeDocument/2006/relationships/customXml" Target="../ink/ink656.xml"/><Relationship Id="rId89" Type="http://schemas.openxmlformats.org/officeDocument/2006/relationships/image" Target="../media/image675.png"/><Relationship Id="rId112" Type="http://schemas.openxmlformats.org/officeDocument/2006/relationships/customXml" Target="../ink/ink670.xml"/><Relationship Id="rId16" Type="http://schemas.openxmlformats.org/officeDocument/2006/relationships/customXml" Target="../ink/ink622.xml"/><Relationship Id="rId107" Type="http://schemas.openxmlformats.org/officeDocument/2006/relationships/image" Target="../media/image684.png"/><Relationship Id="rId11" Type="http://schemas.openxmlformats.org/officeDocument/2006/relationships/image" Target="../media/image636.png"/><Relationship Id="rId32" Type="http://schemas.openxmlformats.org/officeDocument/2006/relationships/customXml" Target="../ink/ink630.xml"/><Relationship Id="rId37" Type="http://schemas.openxmlformats.org/officeDocument/2006/relationships/image" Target="../media/image649.png"/><Relationship Id="rId53" Type="http://schemas.openxmlformats.org/officeDocument/2006/relationships/image" Target="../media/image657.png"/><Relationship Id="rId58" Type="http://schemas.openxmlformats.org/officeDocument/2006/relationships/customXml" Target="../ink/ink643.xml"/><Relationship Id="rId74" Type="http://schemas.openxmlformats.org/officeDocument/2006/relationships/customXml" Target="../ink/ink651.xml"/><Relationship Id="rId79" Type="http://schemas.openxmlformats.org/officeDocument/2006/relationships/image" Target="../media/image670.png"/><Relationship Id="rId102" Type="http://schemas.openxmlformats.org/officeDocument/2006/relationships/customXml" Target="../ink/ink665.xml"/><Relationship Id="rId123" Type="http://schemas.openxmlformats.org/officeDocument/2006/relationships/image" Target="../media/image692.png"/><Relationship Id="rId5" Type="http://schemas.openxmlformats.org/officeDocument/2006/relationships/image" Target="../media/image633.png"/><Relationship Id="rId90" Type="http://schemas.openxmlformats.org/officeDocument/2006/relationships/customXml" Target="../ink/ink659.xml"/><Relationship Id="rId95" Type="http://schemas.openxmlformats.org/officeDocument/2006/relationships/image" Target="../media/image678.png"/><Relationship Id="rId22" Type="http://schemas.openxmlformats.org/officeDocument/2006/relationships/customXml" Target="../ink/ink625.xml"/><Relationship Id="rId27" Type="http://schemas.openxmlformats.org/officeDocument/2006/relationships/image" Target="../media/image644.png"/><Relationship Id="rId43" Type="http://schemas.openxmlformats.org/officeDocument/2006/relationships/image" Target="../media/image652.png"/><Relationship Id="rId48" Type="http://schemas.openxmlformats.org/officeDocument/2006/relationships/customXml" Target="../ink/ink638.xml"/><Relationship Id="rId64" Type="http://schemas.openxmlformats.org/officeDocument/2006/relationships/customXml" Target="../ink/ink646.xml"/><Relationship Id="rId69" Type="http://schemas.openxmlformats.org/officeDocument/2006/relationships/image" Target="../media/image665.png"/><Relationship Id="rId113" Type="http://schemas.openxmlformats.org/officeDocument/2006/relationships/image" Target="../media/image687.png"/><Relationship Id="rId118" Type="http://schemas.openxmlformats.org/officeDocument/2006/relationships/customXml" Target="../ink/ink673.xml"/><Relationship Id="rId80" Type="http://schemas.openxmlformats.org/officeDocument/2006/relationships/customXml" Target="../ink/ink654.xml"/><Relationship Id="rId85" Type="http://schemas.openxmlformats.org/officeDocument/2006/relationships/image" Target="../media/image673.png"/><Relationship Id="rId12" Type="http://schemas.openxmlformats.org/officeDocument/2006/relationships/customXml" Target="../ink/ink620.xml"/><Relationship Id="rId17" Type="http://schemas.openxmlformats.org/officeDocument/2006/relationships/image" Target="../media/image639.png"/><Relationship Id="rId33" Type="http://schemas.openxmlformats.org/officeDocument/2006/relationships/image" Target="../media/image647.png"/><Relationship Id="rId38" Type="http://schemas.openxmlformats.org/officeDocument/2006/relationships/customXml" Target="../ink/ink633.xml"/><Relationship Id="rId59" Type="http://schemas.openxmlformats.org/officeDocument/2006/relationships/image" Target="../media/image660.png"/><Relationship Id="rId103" Type="http://schemas.openxmlformats.org/officeDocument/2006/relationships/image" Target="../media/image682.png"/><Relationship Id="rId108" Type="http://schemas.openxmlformats.org/officeDocument/2006/relationships/customXml" Target="../ink/ink668.xml"/><Relationship Id="rId54" Type="http://schemas.openxmlformats.org/officeDocument/2006/relationships/customXml" Target="../ink/ink641.xml"/><Relationship Id="rId70" Type="http://schemas.openxmlformats.org/officeDocument/2006/relationships/customXml" Target="../ink/ink649.xml"/><Relationship Id="rId75" Type="http://schemas.openxmlformats.org/officeDocument/2006/relationships/image" Target="../media/image668.png"/><Relationship Id="rId91" Type="http://schemas.openxmlformats.org/officeDocument/2006/relationships/image" Target="../media/image676.png"/><Relationship Id="rId96" Type="http://schemas.openxmlformats.org/officeDocument/2006/relationships/customXml" Target="../ink/ink6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7.xml"/><Relationship Id="rId23" Type="http://schemas.openxmlformats.org/officeDocument/2006/relationships/image" Target="../media/image642.png"/><Relationship Id="rId28" Type="http://schemas.openxmlformats.org/officeDocument/2006/relationships/customXml" Target="../ink/ink628.xml"/><Relationship Id="rId49" Type="http://schemas.openxmlformats.org/officeDocument/2006/relationships/image" Target="../media/image655.png"/><Relationship Id="rId114" Type="http://schemas.openxmlformats.org/officeDocument/2006/relationships/customXml" Target="../ink/ink671.xml"/><Relationship Id="rId119" Type="http://schemas.openxmlformats.org/officeDocument/2006/relationships/image" Target="../media/image690.png"/><Relationship Id="rId44" Type="http://schemas.openxmlformats.org/officeDocument/2006/relationships/customXml" Target="../ink/ink636.xml"/><Relationship Id="rId60" Type="http://schemas.openxmlformats.org/officeDocument/2006/relationships/customXml" Target="../ink/ink644.xml"/><Relationship Id="rId65" Type="http://schemas.openxmlformats.org/officeDocument/2006/relationships/image" Target="../media/image663.png"/><Relationship Id="rId81" Type="http://schemas.openxmlformats.org/officeDocument/2006/relationships/image" Target="../media/image671.png"/><Relationship Id="rId86" Type="http://schemas.openxmlformats.org/officeDocument/2006/relationships/customXml" Target="../ink/ink657.xml"/><Relationship Id="rId4" Type="http://schemas.openxmlformats.org/officeDocument/2006/relationships/customXml" Target="../ink/ink616.xml"/><Relationship Id="rId9" Type="http://schemas.openxmlformats.org/officeDocument/2006/relationships/image" Target="../media/image635.png"/><Relationship Id="rId13" Type="http://schemas.openxmlformats.org/officeDocument/2006/relationships/image" Target="../media/image637.png"/><Relationship Id="rId18" Type="http://schemas.openxmlformats.org/officeDocument/2006/relationships/customXml" Target="../ink/ink623.xml"/><Relationship Id="rId39" Type="http://schemas.openxmlformats.org/officeDocument/2006/relationships/image" Target="../media/image650.png"/><Relationship Id="rId109" Type="http://schemas.openxmlformats.org/officeDocument/2006/relationships/image" Target="../media/image685.png"/><Relationship Id="rId34" Type="http://schemas.openxmlformats.org/officeDocument/2006/relationships/customXml" Target="../ink/ink631.xml"/><Relationship Id="rId50" Type="http://schemas.openxmlformats.org/officeDocument/2006/relationships/customXml" Target="../ink/ink639.xml"/><Relationship Id="rId55" Type="http://schemas.openxmlformats.org/officeDocument/2006/relationships/image" Target="../media/image658.png"/><Relationship Id="rId76" Type="http://schemas.openxmlformats.org/officeDocument/2006/relationships/customXml" Target="../ink/ink652.xml"/><Relationship Id="rId97" Type="http://schemas.openxmlformats.org/officeDocument/2006/relationships/image" Target="../media/image679.png"/><Relationship Id="rId104" Type="http://schemas.openxmlformats.org/officeDocument/2006/relationships/customXml" Target="../ink/ink666.xml"/><Relationship Id="rId120" Type="http://schemas.openxmlformats.org/officeDocument/2006/relationships/customXml" Target="../ink/ink674.xml"/><Relationship Id="rId7" Type="http://schemas.openxmlformats.org/officeDocument/2006/relationships/image" Target="../media/image634.png"/><Relationship Id="rId71" Type="http://schemas.openxmlformats.org/officeDocument/2006/relationships/image" Target="../media/image666.png"/><Relationship Id="rId92" Type="http://schemas.openxmlformats.org/officeDocument/2006/relationships/customXml" Target="../ink/ink660.xml"/><Relationship Id="rId2" Type="http://schemas.openxmlformats.org/officeDocument/2006/relationships/image" Target="../media/image631.png"/><Relationship Id="rId29" Type="http://schemas.openxmlformats.org/officeDocument/2006/relationships/image" Target="../media/image645.png"/><Relationship Id="rId24" Type="http://schemas.openxmlformats.org/officeDocument/2006/relationships/customXml" Target="../ink/ink626.xml"/><Relationship Id="rId40" Type="http://schemas.openxmlformats.org/officeDocument/2006/relationships/customXml" Target="../ink/ink634.xml"/><Relationship Id="rId45" Type="http://schemas.openxmlformats.org/officeDocument/2006/relationships/image" Target="../media/image653.png"/><Relationship Id="rId66" Type="http://schemas.openxmlformats.org/officeDocument/2006/relationships/customXml" Target="../ink/ink647.xml"/><Relationship Id="rId87" Type="http://schemas.openxmlformats.org/officeDocument/2006/relationships/image" Target="../media/image674.png"/><Relationship Id="rId110" Type="http://schemas.openxmlformats.org/officeDocument/2006/relationships/customXml" Target="../ink/ink669.xml"/><Relationship Id="rId115" Type="http://schemas.openxmlformats.org/officeDocument/2006/relationships/image" Target="../media/image688.png"/><Relationship Id="rId61" Type="http://schemas.openxmlformats.org/officeDocument/2006/relationships/image" Target="../media/image661.png"/><Relationship Id="rId82" Type="http://schemas.openxmlformats.org/officeDocument/2006/relationships/customXml" Target="../ink/ink655.xml"/><Relationship Id="rId19" Type="http://schemas.openxmlformats.org/officeDocument/2006/relationships/image" Target="../media/image640.png"/><Relationship Id="rId14" Type="http://schemas.openxmlformats.org/officeDocument/2006/relationships/customXml" Target="../ink/ink621.xml"/><Relationship Id="rId30" Type="http://schemas.openxmlformats.org/officeDocument/2006/relationships/customXml" Target="../ink/ink629.xml"/><Relationship Id="rId35" Type="http://schemas.openxmlformats.org/officeDocument/2006/relationships/image" Target="../media/image648.png"/><Relationship Id="rId56" Type="http://schemas.openxmlformats.org/officeDocument/2006/relationships/customXml" Target="../ink/ink642.xml"/><Relationship Id="rId77" Type="http://schemas.openxmlformats.org/officeDocument/2006/relationships/image" Target="../media/image669.png"/><Relationship Id="rId100" Type="http://schemas.openxmlformats.org/officeDocument/2006/relationships/customXml" Target="../ink/ink664.xml"/><Relationship Id="rId105" Type="http://schemas.openxmlformats.org/officeDocument/2006/relationships/image" Target="../media/image683.png"/><Relationship Id="rId8" Type="http://schemas.openxmlformats.org/officeDocument/2006/relationships/customXml" Target="../ink/ink618.xml"/><Relationship Id="rId51" Type="http://schemas.openxmlformats.org/officeDocument/2006/relationships/image" Target="../media/image656.png"/><Relationship Id="rId72" Type="http://schemas.openxmlformats.org/officeDocument/2006/relationships/customXml" Target="../ink/ink650.xml"/><Relationship Id="rId93" Type="http://schemas.openxmlformats.org/officeDocument/2006/relationships/image" Target="../media/image677.png"/><Relationship Id="rId98" Type="http://schemas.openxmlformats.org/officeDocument/2006/relationships/customXml" Target="../ink/ink663.xml"/><Relationship Id="rId121" Type="http://schemas.openxmlformats.org/officeDocument/2006/relationships/image" Target="../media/image691.png"/><Relationship Id="rId3" Type="http://schemas.openxmlformats.org/officeDocument/2006/relationships/image" Target="../media/image632.png"/><Relationship Id="rId25" Type="http://schemas.openxmlformats.org/officeDocument/2006/relationships/image" Target="../media/image643.png"/><Relationship Id="rId46" Type="http://schemas.openxmlformats.org/officeDocument/2006/relationships/customXml" Target="../ink/ink637.xml"/><Relationship Id="rId67" Type="http://schemas.openxmlformats.org/officeDocument/2006/relationships/image" Target="../media/image664.png"/><Relationship Id="rId116" Type="http://schemas.openxmlformats.org/officeDocument/2006/relationships/customXml" Target="../ink/ink672.xml"/><Relationship Id="rId20" Type="http://schemas.openxmlformats.org/officeDocument/2006/relationships/customXml" Target="../ink/ink624.xml"/><Relationship Id="rId41" Type="http://schemas.openxmlformats.org/officeDocument/2006/relationships/image" Target="../media/image651.png"/><Relationship Id="rId62" Type="http://schemas.openxmlformats.org/officeDocument/2006/relationships/customXml" Target="../ink/ink645.xml"/><Relationship Id="rId83" Type="http://schemas.openxmlformats.org/officeDocument/2006/relationships/image" Target="../media/image672.png"/><Relationship Id="rId88" Type="http://schemas.openxmlformats.org/officeDocument/2006/relationships/customXml" Target="../ink/ink658.xml"/><Relationship Id="rId111" Type="http://schemas.openxmlformats.org/officeDocument/2006/relationships/image" Target="../media/image686.png"/><Relationship Id="rId15" Type="http://schemas.openxmlformats.org/officeDocument/2006/relationships/image" Target="../media/image638.png"/><Relationship Id="rId36" Type="http://schemas.openxmlformats.org/officeDocument/2006/relationships/customXml" Target="../ink/ink632.xml"/><Relationship Id="rId57" Type="http://schemas.openxmlformats.org/officeDocument/2006/relationships/image" Target="../media/image659.png"/><Relationship Id="rId106" Type="http://schemas.openxmlformats.org/officeDocument/2006/relationships/customXml" Target="../ink/ink667.xml"/><Relationship Id="rId10" Type="http://schemas.openxmlformats.org/officeDocument/2006/relationships/customXml" Target="../ink/ink619.xml"/><Relationship Id="rId31" Type="http://schemas.openxmlformats.org/officeDocument/2006/relationships/image" Target="../media/image646.png"/><Relationship Id="rId52" Type="http://schemas.openxmlformats.org/officeDocument/2006/relationships/customXml" Target="../ink/ink640.xml"/><Relationship Id="rId73" Type="http://schemas.openxmlformats.org/officeDocument/2006/relationships/image" Target="../media/image667.png"/><Relationship Id="rId78" Type="http://schemas.openxmlformats.org/officeDocument/2006/relationships/customXml" Target="../ink/ink653.xml"/><Relationship Id="rId94" Type="http://schemas.openxmlformats.org/officeDocument/2006/relationships/customXml" Target="../ink/ink661.xml"/><Relationship Id="rId99" Type="http://schemas.openxmlformats.org/officeDocument/2006/relationships/image" Target="../media/image680.png"/><Relationship Id="rId101" Type="http://schemas.openxmlformats.org/officeDocument/2006/relationships/image" Target="../media/image681.png"/><Relationship Id="rId122" Type="http://schemas.openxmlformats.org/officeDocument/2006/relationships/customXml" Target="../ink/ink6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3.png"/><Relationship Id="rId2" Type="http://schemas.openxmlformats.org/officeDocument/2006/relationships/customXml" Target="../ink/ink67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customXml" Target="../ink/ink151.xml"/><Relationship Id="rId18" Type="http://schemas.openxmlformats.org/officeDocument/2006/relationships/image" Target="../media/image156.png"/><Relationship Id="rId3" Type="http://schemas.openxmlformats.org/officeDocument/2006/relationships/customXml" Target="../ink/ink146.xml"/><Relationship Id="rId21" Type="http://schemas.openxmlformats.org/officeDocument/2006/relationships/customXml" Target="../ink/ink155.xml"/><Relationship Id="rId7" Type="http://schemas.openxmlformats.org/officeDocument/2006/relationships/customXml" Target="../ink/ink148.xml"/><Relationship Id="rId12" Type="http://schemas.openxmlformats.org/officeDocument/2006/relationships/image" Target="../media/image153.png"/><Relationship Id="rId17" Type="http://schemas.openxmlformats.org/officeDocument/2006/relationships/customXml" Target="../ink/ink153.xml"/><Relationship Id="rId2" Type="http://schemas.openxmlformats.org/officeDocument/2006/relationships/image" Target="../media/image148.png"/><Relationship Id="rId16" Type="http://schemas.openxmlformats.org/officeDocument/2006/relationships/image" Target="../media/image155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customXml" Target="../ink/ink150.xml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10" Type="http://schemas.openxmlformats.org/officeDocument/2006/relationships/image" Target="../media/image152.png"/><Relationship Id="rId19" Type="http://schemas.openxmlformats.org/officeDocument/2006/relationships/customXml" Target="../ink/ink154.xml"/><Relationship Id="rId4" Type="http://schemas.openxmlformats.org/officeDocument/2006/relationships/image" Target="../media/image149.png"/><Relationship Id="rId9" Type="http://schemas.openxmlformats.org/officeDocument/2006/relationships/customXml" Target="../ink/ink149.xml"/><Relationship Id="rId14" Type="http://schemas.openxmlformats.org/officeDocument/2006/relationships/image" Target="../media/image154.png"/><Relationship Id="rId22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1.xml"/><Relationship Id="rId18" Type="http://schemas.openxmlformats.org/officeDocument/2006/relationships/image" Target="../media/image168.png"/><Relationship Id="rId26" Type="http://schemas.openxmlformats.org/officeDocument/2006/relationships/image" Target="../media/image172.png"/><Relationship Id="rId39" Type="http://schemas.openxmlformats.org/officeDocument/2006/relationships/customXml" Target="../ink/ink174.xml"/><Relationship Id="rId21" Type="http://schemas.openxmlformats.org/officeDocument/2006/relationships/customXml" Target="../ink/ink165.xml"/><Relationship Id="rId34" Type="http://schemas.openxmlformats.org/officeDocument/2006/relationships/image" Target="../media/image176.png"/><Relationship Id="rId7" Type="http://schemas.openxmlformats.org/officeDocument/2006/relationships/customXml" Target="../ink/ink158.xml"/><Relationship Id="rId12" Type="http://schemas.openxmlformats.org/officeDocument/2006/relationships/image" Target="../media/image165.png"/><Relationship Id="rId17" Type="http://schemas.openxmlformats.org/officeDocument/2006/relationships/customXml" Target="../ink/ink163.xml"/><Relationship Id="rId25" Type="http://schemas.openxmlformats.org/officeDocument/2006/relationships/customXml" Target="../ink/ink167.xml"/><Relationship Id="rId33" Type="http://schemas.openxmlformats.org/officeDocument/2006/relationships/customXml" Target="../ink/ink171.xml"/><Relationship Id="rId38" Type="http://schemas.openxmlformats.org/officeDocument/2006/relationships/image" Target="../media/image178.png"/><Relationship Id="rId2" Type="http://schemas.openxmlformats.org/officeDocument/2006/relationships/image" Target="../media/image160.png"/><Relationship Id="rId16" Type="http://schemas.openxmlformats.org/officeDocument/2006/relationships/image" Target="../media/image167.png"/><Relationship Id="rId20" Type="http://schemas.openxmlformats.org/officeDocument/2006/relationships/image" Target="../media/image169.png"/><Relationship Id="rId29" Type="http://schemas.openxmlformats.org/officeDocument/2006/relationships/customXml" Target="../ink/ink1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customXml" Target="../ink/ink160.xml"/><Relationship Id="rId24" Type="http://schemas.openxmlformats.org/officeDocument/2006/relationships/image" Target="../media/image171.png"/><Relationship Id="rId32" Type="http://schemas.openxmlformats.org/officeDocument/2006/relationships/image" Target="../media/image175.png"/><Relationship Id="rId37" Type="http://schemas.openxmlformats.org/officeDocument/2006/relationships/customXml" Target="../ink/ink173.xml"/><Relationship Id="rId40" Type="http://schemas.openxmlformats.org/officeDocument/2006/relationships/image" Target="../media/image179.png"/><Relationship Id="rId5" Type="http://schemas.openxmlformats.org/officeDocument/2006/relationships/customXml" Target="../ink/ink157.xml"/><Relationship Id="rId15" Type="http://schemas.openxmlformats.org/officeDocument/2006/relationships/customXml" Target="../ink/ink162.xml"/><Relationship Id="rId23" Type="http://schemas.openxmlformats.org/officeDocument/2006/relationships/customXml" Target="../ink/ink166.xml"/><Relationship Id="rId28" Type="http://schemas.openxmlformats.org/officeDocument/2006/relationships/image" Target="../media/image173.png"/><Relationship Id="rId36" Type="http://schemas.openxmlformats.org/officeDocument/2006/relationships/image" Target="../media/image177.png"/><Relationship Id="rId10" Type="http://schemas.openxmlformats.org/officeDocument/2006/relationships/image" Target="../media/image164.png"/><Relationship Id="rId19" Type="http://schemas.openxmlformats.org/officeDocument/2006/relationships/customXml" Target="../ink/ink164.xml"/><Relationship Id="rId31" Type="http://schemas.openxmlformats.org/officeDocument/2006/relationships/customXml" Target="../ink/ink170.xml"/><Relationship Id="rId4" Type="http://schemas.openxmlformats.org/officeDocument/2006/relationships/image" Target="../media/image161.png"/><Relationship Id="rId9" Type="http://schemas.openxmlformats.org/officeDocument/2006/relationships/customXml" Target="../ink/ink159.xml"/><Relationship Id="rId14" Type="http://schemas.openxmlformats.org/officeDocument/2006/relationships/image" Target="../media/image166.png"/><Relationship Id="rId22" Type="http://schemas.openxmlformats.org/officeDocument/2006/relationships/image" Target="../media/image170.png"/><Relationship Id="rId27" Type="http://schemas.openxmlformats.org/officeDocument/2006/relationships/customXml" Target="../ink/ink168.xml"/><Relationship Id="rId30" Type="http://schemas.openxmlformats.org/officeDocument/2006/relationships/image" Target="../media/image174.png"/><Relationship Id="rId35" Type="http://schemas.openxmlformats.org/officeDocument/2006/relationships/customXml" Target="../ink/ink172.xml"/><Relationship Id="rId8" Type="http://schemas.openxmlformats.org/officeDocument/2006/relationships/image" Target="../media/image163.png"/><Relationship Id="rId3" Type="http://schemas.openxmlformats.org/officeDocument/2006/relationships/customXml" Target="../ink/ink1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7.png"/><Relationship Id="rId21" Type="http://schemas.openxmlformats.org/officeDocument/2006/relationships/customXml" Target="../ink/ink184.xml"/><Relationship Id="rId42" Type="http://schemas.openxmlformats.org/officeDocument/2006/relationships/image" Target="../media/image200.png"/><Relationship Id="rId63" Type="http://schemas.openxmlformats.org/officeDocument/2006/relationships/customXml" Target="../ink/ink205.xml"/><Relationship Id="rId84" Type="http://schemas.openxmlformats.org/officeDocument/2006/relationships/customXml" Target="../ink/ink216.xml"/><Relationship Id="rId138" Type="http://schemas.openxmlformats.org/officeDocument/2006/relationships/image" Target="../media/image247.png"/><Relationship Id="rId107" Type="http://schemas.openxmlformats.org/officeDocument/2006/relationships/image" Target="../media/image232.png"/><Relationship Id="rId11" Type="http://schemas.openxmlformats.org/officeDocument/2006/relationships/customXml" Target="../ink/ink179.xml"/><Relationship Id="rId32" Type="http://schemas.openxmlformats.org/officeDocument/2006/relationships/image" Target="../media/image195.png"/><Relationship Id="rId53" Type="http://schemas.openxmlformats.org/officeDocument/2006/relationships/customXml" Target="../ink/ink200.xml"/><Relationship Id="rId74" Type="http://schemas.openxmlformats.org/officeDocument/2006/relationships/image" Target="../media/image216.png"/><Relationship Id="rId128" Type="http://schemas.openxmlformats.org/officeDocument/2006/relationships/image" Target="../media/image242.png"/><Relationship Id="rId149" Type="http://schemas.openxmlformats.org/officeDocument/2006/relationships/customXml" Target="../ink/ink249.xml"/><Relationship Id="rId5" Type="http://schemas.openxmlformats.org/officeDocument/2006/relationships/customXml" Target="../ink/ink176.xml"/><Relationship Id="rId95" Type="http://schemas.openxmlformats.org/officeDocument/2006/relationships/image" Target="../media/image226.png"/><Relationship Id="rId22" Type="http://schemas.openxmlformats.org/officeDocument/2006/relationships/image" Target="../media/image190.png"/><Relationship Id="rId27" Type="http://schemas.openxmlformats.org/officeDocument/2006/relationships/customXml" Target="../ink/ink187.xml"/><Relationship Id="rId43" Type="http://schemas.openxmlformats.org/officeDocument/2006/relationships/customXml" Target="../ink/ink195.xml"/><Relationship Id="rId48" Type="http://schemas.openxmlformats.org/officeDocument/2006/relationships/image" Target="../media/image203.png"/><Relationship Id="rId64" Type="http://schemas.openxmlformats.org/officeDocument/2006/relationships/image" Target="../media/image211.png"/><Relationship Id="rId69" Type="http://schemas.openxmlformats.org/officeDocument/2006/relationships/customXml" Target="../ink/ink208.xml"/><Relationship Id="rId113" Type="http://schemas.openxmlformats.org/officeDocument/2006/relationships/image" Target="../media/image235.png"/><Relationship Id="rId118" Type="http://schemas.openxmlformats.org/officeDocument/2006/relationships/customXml" Target="../ink/ink233.xml"/><Relationship Id="rId134" Type="http://schemas.openxmlformats.org/officeDocument/2006/relationships/image" Target="../media/image245.png"/><Relationship Id="rId139" Type="http://schemas.openxmlformats.org/officeDocument/2006/relationships/customXml" Target="../ink/ink244.xml"/><Relationship Id="rId80" Type="http://schemas.openxmlformats.org/officeDocument/2006/relationships/image" Target="../media/image219.png"/><Relationship Id="rId85" Type="http://schemas.openxmlformats.org/officeDocument/2006/relationships/image" Target="../media/image221.png"/><Relationship Id="rId150" Type="http://schemas.openxmlformats.org/officeDocument/2006/relationships/image" Target="../media/image253.png"/><Relationship Id="rId12" Type="http://schemas.openxmlformats.org/officeDocument/2006/relationships/image" Target="../media/image185.png"/><Relationship Id="rId17" Type="http://schemas.openxmlformats.org/officeDocument/2006/relationships/customXml" Target="../ink/ink182.xml"/><Relationship Id="rId33" Type="http://schemas.openxmlformats.org/officeDocument/2006/relationships/customXml" Target="../ink/ink190.xml"/><Relationship Id="rId38" Type="http://schemas.openxmlformats.org/officeDocument/2006/relationships/image" Target="../media/image198.png"/><Relationship Id="rId59" Type="http://schemas.openxmlformats.org/officeDocument/2006/relationships/customXml" Target="../ink/ink203.xml"/><Relationship Id="rId103" Type="http://schemas.openxmlformats.org/officeDocument/2006/relationships/image" Target="../media/image230.png"/><Relationship Id="rId108" Type="http://schemas.openxmlformats.org/officeDocument/2006/relationships/customXml" Target="../ink/ink228.xml"/><Relationship Id="rId124" Type="http://schemas.openxmlformats.org/officeDocument/2006/relationships/customXml" Target="../ink/ink236.xml"/><Relationship Id="rId129" Type="http://schemas.openxmlformats.org/officeDocument/2006/relationships/customXml" Target="../ink/ink239.xml"/><Relationship Id="rId54" Type="http://schemas.openxmlformats.org/officeDocument/2006/relationships/image" Target="../media/image206.png"/><Relationship Id="rId70" Type="http://schemas.openxmlformats.org/officeDocument/2006/relationships/image" Target="../media/image214.png"/><Relationship Id="rId75" Type="http://schemas.openxmlformats.org/officeDocument/2006/relationships/customXml" Target="../ink/ink211.xml"/><Relationship Id="rId91" Type="http://schemas.openxmlformats.org/officeDocument/2006/relationships/image" Target="../media/image224.png"/><Relationship Id="rId96" Type="http://schemas.openxmlformats.org/officeDocument/2006/relationships/customXml" Target="../ink/ink222.xml"/><Relationship Id="rId140" Type="http://schemas.openxmlformats.org/officeDocument/2006/relationships/image" Target="../media/image248.png"/><Relationship Id="rId145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23" Type="http://schemas.openxmlformats.org/officeDocument/2006/relationships/customXml" Target="../ink/ink185.xml"/><Relationship Id="rId28" Type="http://schemas.openxmlformats.org/officeDocument/2006/relationships/image" Target="../media/image193.png"/><Relationship Id="rId49" Type="http://schemas.openxmlformats.org/officeDocument/2006/relationships/customXml" Target="../ink/ink198.xml"/><Relationship Id="rId114" Type="http://schemas.openxmlformats.org/officeDocument/2006/relationships/customXml" Target="../ink/ink231.xml"/><Relationship Id="rId119" Type="http://schemas.openxmlformats.org/officeDocument/2006/relationships/image" Target="../media/image238.png"/><Relationship Id="rId44" Type="http://schemas.openxmlformats.org/officeDocument/2006/relationships/image" Target="../media/image201.png"/><Relationship Id="rId60" Type="http://schemas.openxmlformats.org/officeDocument/2006/relationships/image" Target="../media/image209.png"/><Relationship Id="rId65" Type="http://schemas.openxmlformats.org/officeDocument/2006/relationships/customXml" Target="../ink/ink206.xml"/><Relationship Id="rId81" Type="http://schemas.openxmlformats.org/officeDocument/2006/relationships/customXml" Target="../ink/ink214.xml"/><Relationship Id="rId86" Type="http://schemas.openxmlformats.org/officeDocument/2006/relationships/customXml" Target="../ink/ink217.xml"/><Relationship Id="rId130" Type="http://schemas.openxmlformats.org/officeDocument/2006/relationships/image" Target="../media/image243.png"/><Relationship Id="rId135" Type="http://schemas.openxmlformats.org/officeDocument/2006/relationships/customXml" Target="../ink/ink242.xml"/><Relationship Id="rId151" Type="http://schemas.openxmlformats.org/officeDocument/2006/relationships/customXml" Target="../ink/ink250.xml"/><Relationship Id="rId13" Type="http://schemas.openxmlformats.org/officeDocument/2006/relationships/customXml" Target="../ink/ink180.xml"/><Relationship Id="rId18" Type="http://schemas.openxmlformats.org/officeDocument/2006/relationships/image" Target="../media/image188.png"/><Relationship Id="rId39" Type="http://schemas.openxmlformats.org/officeDocument/2006/relationships/customXml" Target="../ink/ink193.xml"/><Relationship Id="rId109" Type="http://schemas.openxmlformats.org/officeDocument/2006/relationships/image" Target="../media/image233.png"/><Relationship Id="rId34" Type="http://schemas.openxmlformats.org/officeDocument/2006/relationships/image" Target="../media/image196.png"/><Relationship Id="rId50" Type="http://schemas.openxmlformats.org/officeDocument/2006/relationships/image" Target="../media/image204.png"/><Relationship Id="rId55" Type="http://schemas.openxmlformats.org/officeDocument/2006/relationships/customXml" Target="../ink/ink201.xml"/><Relationship Id="rId76" Type="http://schemas.openxmlformats.org/officeDocument/2006/relationships/image" Target="../media/image217.png"/><Relationship Id="rId97" Type="http://schemas.openxmlformats.org/officeDocument/2006/relationships/image" Target="../media/image227.png"/><Relationship Id="rId104" Type="http://schemas.openxmlformats.org/officeDocument/2006/relationships/customXml" Target="../ink/ink226.xml"/><Relationship Id="rId120" Type="http://schemas.openxmlformats.org/officeDocument/2006/relationships/customXml" Target="../ink/ink234.xml"/><Relationship Id="rId125" Type="http://schemas.openxmlformats.org/officeDocument/2006/relationships/image" Target="../media/image241.png"/><Relationship Id="rId141" Type="http://schemas.openxmlformats.org/officeDocument/2006/relationships/customXml" Target="../ink/ink245.xml"/><Relationship Id="rId146" Type="http://schemas.openxmlformats.org/officeDocument/2006/relationships/image" Target="../media/image251.png"/><Relationship Id="rId7" Type="http://schemas.openxmlformats.org/officeDocument/2006/relationships/customXml" Target="../ink/ink177.xml"/><Relationship Id="rId71" Type="http://schemas.openxmlformats.org/officeDocument/2006/relationships/customXml" Target="../ink/ink209.xml"/><Relationship Id="rId92" Type="http://schemas.openxmlformats.org/officeDocument/2006/relationships/customXml" Target="../ink/ink220.xml"/><Relationship Id="rId2" Type="http://schemas.openxmlformats.org/officeDocument/2006/relationships/image" Target="../media/image180.png"/><Relationship Id="rId29" Type="http://schemas.openxmlformats.org/officeDocument/2006/relationships/customXml" Target="../ink/ink188.xml"/><Relationship Id="rId24" Type="http://schemas.openxmlformats.org/officeDocument/2006/relationships/image" Target="../media/image191.png"/><Relationship Id="rId40" Type="http://schemas.openxmlformats.org/officeDocument/2006/relationships/image" Target="../media/image199.png"/><Relationship Id="rId45" Type="http://schemas.openxmlformats.org/officeDocument/2006/relationships/customXml" Target="../ink/ink196.xml"/><Relationship Id="rId66" Type="http://schemas.openxmlformats.org/officeDocument/2006/relationships/image" Target="../media/image212.png"/><Relationship Id="rId87" Type="http://schemas.openxmlformats.org/officeDocument/2006/relationships/image" Target="../media/image222.png"/><Relationship Id="rId110" Type="http://schemas.openxmlformats.org/officeDocument/2006/relationships/customXml" Target="../ink/ink229.xml"/><Relationship Id="rId115" Type="http://schemas.openxmlformats.org/officeDocument/2006/relationships/image" Target="../media/image236.png"/><Relationship Id="rId131" Type="http://schemas.openxmlformats.org/officeDocument/2006/relationships/customXml" Target="../ink/ink240.xml"/><Relationship Id="rId136" Type="http://schemas.openxmlformats.org/officeDocument/2006/relationships/image" Target="../media/image246.png"/><Relationship Id="rId61" Type="http://schemas.openxmlformats.org/officeDocument/2006/relationships/customXml" Target="../ink/ink204.xml"/><Relationship Id="rId82" Type="http://schemas.openxmlformats.org/officeDocument/2006/relationships/image" Target="../media/image220.png"/><Relationship Id="rId152" Type="http://schemas.openxmlformats.org/officeDocument/2006/relationships/image" Target="../media/image254.png"/><Relationship Id="rId19" Type="http://schemas.openxmlformats.org/officeDocument/2006/relationships/customXml" Target="../ink/ink183.xml"/><Relationship Id="rId14" Type="http://schemas.openxmlformats.org/officeDocument/2006/relationships/image" Target="../media/image186.png"/><Relationship Id="rId30" Type="http://schemas.openxmlformats.org/officeDocument/2006/relationships/image" Target="../media/image194.png"/><Relationship Id="rId35" Type="http://schemas.openxmlformats.org/officeDocument/2006/relationships/customXml" Target="../ink/ink191.xml"/><Relationship Id="rId56" Type="http://schemas.openxmlformats.org/officeDocument/2006/relationships/image" Target="../media/image207.png"/><Relationship Id="rId77" Type="http://schemas.openxmlformats.org/officeDocument/2006/relationships/customXml" Target="../ink/ink212.xml"/><Relationship Id="rId100" Type="http://schemas.openxmlformats.org/officeDocument/2006/relationships/customXml" Target="../ink/ink224.xml"/><Relationship Id="rId105" Type="http://schemas.openxmlformats.org/officeDocument/2006/relationships/image" Target="../media/image231.png"/><Relationship Id="rId126" Type="http://schemas.openxmlformats.org/officeDocument/2006/relationships/customXml" Target="../ink/ink237.xml"/><Relationship Id="rId147" Type="http://schemas.openxmlformats.org/officeDocument/2006/relationships/customXml" Target="../ink/ink248.xml"/><Relationship Id="rId8" Type="http://schemas.openxmlformats.org/officeDocument/2006/relationships/image" Target="../media/image183.png"/><Relationship Id="rId51" Type="http://schemas.openxmlformats.org/officeDocument/2006/relationships/customXml" Target="../ink/ink199.xml"/><Relationship Id="rId72" Type="http://schemas.openxmlformats.org/officeDocument/2006/relationships/image" Target="../media/image215.png"/><Relationship Id="rId93" Type="http://schemas.openxmlformats.org/officeDocument/2006/relationships/image" Target="../media/image225.png"/><Relationship Id="rId98" Type="http://schemas.openxmlformats.org/officeDocument/2006/relationships/customXml" Target="../ink/ink223.xml"/><Relationship Id="rId121" Type="http://schemas.openxmlformats.org/officeDocument/2006/relationships/image" Target="../media/image239.png"/><Relationship Id="rId142" Type="http://schemas.openxmlformats.org/officeDocument/2006/relationships/image" Target="../media/image249.png"/><Relationship Id="rId3" Type="http://schemas.openxmlformats.org/officeDocument/2006/relationships/customXml" Target="../ink/ink175.xml"/><Relationship Id="rId25" Type="http://schemas.openxmlformats.org/officeDocument/2006/relationships/customXml" Target="../ink/ink186.xml"/><Relationship Id="rId46" Type="http://schemas.openxmlformats.org/officeDocument/2006/relationships/image" Target="../media/image202.png"/><Relationship Id="rId67" Type="http://schemas.openxmlformats.org/officeDocument/2006/relationships/customXml" Target="../ink/ink207.xml"/><Relationship Id="rId116" Type="http://schemas.openxmlformats.org/officeDocument/2006/relationships/customXml" Target="../ink/ink232.xml"/><Relationship Id="rId137" Type="http://schemas.openxmlformats.org/officeDocument/2006/relationships/customXml" Target="../ink/ink243.xml"/><Relationship Id="rId20" Type="http://schemas.openxmlformats.org/officeDocument/2006/relationships/image" Target="../media/image189.png"/><Relationship Id="rId41" Type="http://schemas.openxmlformats.org/officeDocument/2006/relationships/customXml" Target="../ink/ink194.xml"/><Relationship Id="rId62" Type="http://schemas.openxmlformats.org/officeDocument/2006/relationships/image" Target="../media/image210.png"/><Relationship Id="rId83" Type="http://schemas.openxmlformats.org/officeDocument/2006/relationships/customXml" Target="../ink/ink215.xml"/><Relationship Id="rId88" Type="http://schemas.openxmlformats.org/officeDocument/2006/relationships/customXml" Target="../ink/ink218.xml"/><Relationship Id="rId111" Type="http://schemas.openxmlformats.org/officeDocument/2006/relationships/image" Target="../media/image234.png"/><Relationship Id="rId132" Type="http://schemas.openxmlformats.org/officeDocument/2006/relationships/image" Target="../media/image244.png"/><Relationship Id="rId15" Type="http://schemas.openxmlformats.org/officeDocument/2006/relationships/customXml" Target="../ink/ink181.xml"/><Relationship Id="rId36" Type="http://schemas.openxmlformats.org/officeDocument/2006/relationships/image" Target="../media/image197.png"/><Relationship Id="rId57" Type="http://schemas.openxmlformats.org/officeDocument/2006/relationships/customXml" Target="../ink/ink202.xml"/><Relationship Id="rId106" Type="http://schemas.openxmlformats.org/officeDocument/2006/relationships/customXml" Target="../ink/ink227.xml"/><Relationship Id="rId127" Type="http://schemas.openxmlformats.org/officeDocument/2006/relationships/customXml" Target="../ink/ink238.xml"/><Relationship Id="rId10" Type="http://schemas.openxmlformats.org/officeDocument/2006/relationships/image" Target="../media/image184.png"/><Relationship Id="rId31" Type="http://schemas.openxmlformats.org/officeDocument/2006/relationships/customXml" Target="../ink/ink189.xml"/><Relationship Id="rId52" Type="http://schemas.openxmlformats.org/officeDocument/2006/relationships/image" Target="../media/image205.png"/><Relationship Id="rId73" Type="http://schemas.openxmlformats.org/officeDocument/2006/relationships/customXml" Target="../ink/ink210.xml"/><Relationship Id="rId78" Type="http://schemas.openxmlformats.org/officeDocument/2006/relationships/image" Target="../media/image218.png"/><Relationship Id="rId94" Type="http://schemas.openxmlformats.org/officeDocument/2006/relationships/customXml" Target="../ink/ink221.xml"/><Relationship Id="rId99" Type="http://schemas.openxmlformats.org/officeDocument/2006/relationships/image" Target="../media/image228.png"/><Relationship Id="rId101" Type="http://schemas.openxmlformats.org/officeDocument/2006/relationships/image" Target="../media/image229.png"/><Relationship Id="rId122" Type="http://schemas.openxmlformats.org/officeDocument/2006/relationships/customXml" Target="../ink/ink235.xml"/><Relationship Id="rId143" Type="http://schemas.openxmlformats.org/officeDocument/2006/relationships/customXml" Target="../ink/ink246.xml"/><Relationship Id="rId148" Type="http://schemas.openxmlformats.org/officeDocument/2006/relationships/image" Target="../media/image252.png"/><Relationship Id="rId4" Type="http://schemas.openxmlformats.org/officeDocument/2006/relationships/image" Target="../media/image181.png"/><Relationship Id="rId9" Type="http://schemas.openxmlformats.org/officeDocument/2006/relationships/customXml" Target="../ink/ink178.xml"/><Relationship Id="rId26" Type="http://schemas.openxmlformats.org/officeDocument/2006/relationships/image" Target="../media/image192.png"/><Relationship Id="rId47" Type="http://schemas.openxmlformats.org/officeDocument/2006/relationships/customXml" Target="../ink/ink197.xml"/><Relationship Id="rId68" Type="http://schemas.openxmlformats.org/officeDocument/2006/relationships/image" Target="../media/image213.png"/><Relationship Id="rId89" Type="http://schemas.openxmlformats.org/officeDocument/2006/relationships/image" Target="../media/image223.png"/><Relationship Id="rId112" Type="http://schemas.openxmlformats.org/officeDocument/2006/relationships/customXml" Target="../ink/ink230.xml"/><Relationship Id="rId133" Type="http://schemas.openxmlformats.org/officeDocument/2006/relationships/customXml" Target="../ink/ink241.xml"/><Relationship Id="rId16" Type="http://schemas.openxmlformats.org/officeDocument/2006/relationships/image" Target="../media/image187.png"/><Relationship Id="rId37" Type="http://schemas.openxmlformats.org/officeDocument/2006/relationships/customXml" Target="../ink/ink192.xml"/><Relationship Id="rId58" Type="http://schemas.openxmlformats.org/officeDocument/2006/relationships/image" Target="../media/image208.png"/><Relationship Id="rId79" Type="http://schemas.openxmlformats.org/officeDocument/2006/relationships/customXml" Target="../ink/ink213.xml"/><Relationship Id="rId102" Type="http://schemas.openxmlformats.org/officeDocument/2006/relationships/customXml" Target="../ink/ink225.xml"/><Relationship Id="rId123" Type="http://schemas.openxmlformats.org/officeDocument/2006/relationships/image" Target="../media/image240.png"/><Relationship Id="rId144" Type="http://schemas.openxmlformats.org/officeDocument/2006/relationships/image" Target="../media/image250.png"/><Relationship Id="rId90" Type="http://schemas.openxmlformats.org/officeDocument/2006/relationships/customXml" Target="../ink/ink2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C502-5D0A-42D6-AFBC-845516801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4960137"/>
            <a:ext cx="5992688" cy="1463040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Odabrana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poglavlja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accent2">
                    <a:lumMod val="50000"/>
                  </a:schemeClr>
                </a:solidFill>
              </a:rPr>
              <a:t>statistike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737C9-D32B-4B95-9D4F-4FD4AF966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8816" y="5157192"/>
            <a:ext cx="2615184" cy="1097280"/>
          </a:xfrm>
        </p:spPr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2">
                    <a:lumMod val="50000"/>
                  </a:schemeClr>
                </a:solidFill>
              </a:rPr>
              <a:t>ANOVA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1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sr-Cyrl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9138"/>
            <a:ext cx="8229600" cy="51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14C79C-DC11-4DB8-A7D1-F9538E643E0F}"/>
              </a:ext>
            </a:extLst>
          </p:cNvPr>
          <p:cNvGrpSpPr/>
          <p:nvPr/>
        </p:nvGrpSpPr>
        <p:grpSpPr>
          <a:xfrm>
            <a:off x="5531040" y="1126204"/>
            <a:ext cx="393480" cy="324720"/>
            <a:chOff x="5531040" y="1126204"/>
            <a:chExt cx="3934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AE99D2-A927-4FAF-8976-1FE34981DC34}"/>
                    </a:ext>
                  </a:extLst>
                </p14:cNvPr>
                <p14:cNvContentPartPr/>
                <p14:nvPr/>
              </p14:nvContentPartPr>
              <p14:xfrm>
                <a:off x="5531040" y="1336804"/>
                <a:ext cx="117360" cy="84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="" xmlns:a16="http://schemas.microsoft.com/office/drawing/2014/main" id="{83AE99D2-A927-4FAF-8976-1FE34981DC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13400" y="1319164"/>
                  <a:ext cx="153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0349506-5DF1-47D6-90DC-F6585A78F8C8}"/>
                    </a:ext>
                  </a:extLst>
                </p14:cNvPr>
                <p14:cNvContentPartPr/>
                <p14:nvPr/>
              </p14:nvContentPartPr>
              <p14:xfrm>
                <a:off x="5580720" y="1351924"/>
                <a:ext cx="124560" cy="9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="" xmlns:a16="http://schemas.microsoft.com/office/drawing/2014/main" id="{70349506-5DF1-47D6-90DC-F6585A78F8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62720" y="1334284"/>
                  <a:ext cx="160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7F42C0-FA62-4256-B0F7-040BDD62C722}"/>
                    </a:ext>
                  </a:extLst>
                </p14:cNvPr>
                <p14:cNvContentPartPr/>
                <p14:nvPr/>
              </p14:nvContentPartPr>
              <p14:xfrm>
                <a:off x="5636520" y="1126204"/>
                <a:ext cx="221040" cy="189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="" xmlns:a16="http://schemas.microsoft.com/office/drawing/2014/main" id="{597F42C0-FA62-4256-B0F7-040BDD62C7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18880" y="1108204"/>
                  <a:ext cx="256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1C82B8-51A2-4EE4-A422-43513C5182A2}"/>
                    </a:ext>
                  </a:extLst>
                </p14:cNvPr>
                <p14:cNvContentPartPr/>
                <p14:nvPr/>
              </p14:nvContentPartPr>
              <p14:xfrm>
                <a:off x="5772960" y="1179844"/>
                <a:ext cx="151560" cy="3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D61C82B8-51A2-4EE4-A422-43513C5182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55320" y="1162204"/>
                  <a:ext cx="18720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2312CF-BE11-4D3D-8F4B-F472BD3678BD}"/>
                  </a:ext>
                </a:extLst>
              </p14:cNvPr>
              <p14:cNvContentPartPr/>
              <p14:nvPr/>
            </p14:nvContentPartPr>
            <p14:xfrm>
              <a:off x="3307680" y="2276044"/>
              <a:ext cx="466560" cy="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="" xmlns:a16="http://schemas.microsoft.com/office/drawing/2014/main" id="{E82312CF-BE11-4D3D-8F4B-F472BD3678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90040" y="2258044"/>
                <a:ext cx="5022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9790F-269B-442A-9A83-93EA66AC5F52}"/>
              </a:ext>
            </a:extLst>
          </p:cNvPr>
          <p:cNvGrpSpPr/>
          <p:nvPr/>
        </p:nvGrpSpPr>
        <p:grpSpPr>
          <a:xfrm>
            <a:off x="497520" y="1994524"/>
            <a:ext cx="1118160" cy="281880"/>
            <a:chOff x="497520" y="1994524"/>
            <a:chExt cx="11181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DCD051-1F05-4351-983B-4295AE83DC31}"/>
                    </a:ext>
                  </a:extLst>
                </p14:cNvPr>
                <p14:cNvContentPartPr/>
                <p14:nvPr/>
              </p14:nvContentPartPr>
              <p14:xfrm>
                <a:off x="497520" y="2062924"/>
                <a:ext cx="84600" cy="17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="" xmlns:a16="http://schemas.microsoft.com/office/drawing/2014/main" id="{A7DCD051-1F05-4351-983B-4295AE83DC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9520" y="2044924"/>
                  <a:ext cx="120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F1FD99-C116-4D71-ABBD-9C54CA619749}"/>
                    </a:ext>
                  </a:extLst>
                </p14:cNvPr>
                <p14:cNvContentPartPr/>
                <p14:nvPr/>
              </p14:nvContentPartPr>
              <p14:xfrm>
                <a:off x="672840" y="2129524"/>
                <a:ext cx="612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="" xmlns:a16="http://schemas.microsoft.com/office/drawing/2014/main" id="{18F1FD99-C116-4D71-ABBD-9C54CA6197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840" y="2111884"/>
                  <a:ext cx="41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C8DB11-600E-44FE-9992-CDAEB47DAE62}"/>
                    </a:ext>
                  </a:extLst>
                </p14:cNvPr>
                <p14:cNvContentPartPr/>
                <p14:nvPr/>
              </p14:nvContentPartPr>
              <p14:xfrm>
                <a:off x="772920" y="2046364"/>
                <a:ext cx="79920" cy="18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80C8DB11-600E-44FE-9992-CDAEB47DAE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5280" y="2028364"/>
                  <a:ext cx="115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4C8A83-12B0-4391-8F97-F25D2A12F91B}"/>
                    </a:ext>
                  </a:extLst>
                </p14:cNvPr>
                <p14:cNvContentPartPr/>
                <p14:nvPr/>
              </p14:nvContentPartPr>
              <p14:xfrm>
                <a:off x="875520" y="2101444"/>
                <a:ext cx="100080" cy="12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964C8A83-12B0-4391-8F97-F25D2A12F9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520" y="2083444"/>
                  <a:ext cx="135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A398BD-9323-45DF-9EE4-F35DF4706C67}"/>
                    </a:ext>
                  </a:extLst>
                </p14:cNvPr>
                <p14:cNvContentPartPr/>
                <p14:nvPr/>
              </p14:nvContentPartPr>
              <p14:xfrm>
                <a:off x="1032120" y="2151484"/>
                <a:ext cx="108720" cy="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B1A398BD-9323-45DF-9EE4-F35DF4706C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4120" y="2133844"/>
                  <a:ext cx="14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E15732-EF27-4467-B500-A064F8E01EB7}"/>
                    </a:ext>
                  </a:extLst>
                </p14:cNvPr>
                <p14:cNvContentPartPr/>
                <p14:nvPr/>
              </p14:nvContentPartPr>
              <p14:xfrm>
                <a:off x="1180440" y="2073004"/>
                <a:ext cx="132120" cy="18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7AE15732-EF27-4467-B500-A064F8E01E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2440" y="2055004"/>
                  <a:ext cx="167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230274-6513-4060-8C89-82C2BC5A12BD}"/>
                    </a:ext>
                  </a:extLst>
                </p14:cNvPr>
                <p14:cNvContentPartPr/>
                <p14:nvPr/>
              </p14:nvContentPartPr>
              <p14:xfrm>
                <a:off x="1198800" y="2148964"/>
                <a:ext cx="167040" cy="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12230274-6513-4060-8C89-82C2BC5A12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81160" y="2130964"/>
                  <a:ext cx="202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0BA9DC0-315A-4F9F-A9D8-EFB3C9F2616D}"/>
                    </a:ext>
                  </a:extLst>
                </p14:cNvPr>
                <p14:cNvContentPartPr/>
                <p14:nvPr/>
              </p14:nvContentPartPr>
              <p14:xfrm>
                <a:off x="1365840" y="2056444"/>
                <a:ext cx="66960" cy="219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="" xmlns:a16="http://schemas.microsoft.com/office/drawing/2014/main" id="{50BA9DC0-315A-4F9F-A9D8-EFB3C9F261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47840" y="2038804"/>
                  <a:ext cx="102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F68BF3-FEC6-403B-B20E-9BE1E35E2772}"/>
                    </a:ext>
                  </a:extLst>
                </p14:cNvPr>
                <p14:cNvContentPartPr/>
                <p14:nvPr/>
              </p14:nvContentPartPr>
              <p14:xfrm>
                <a:off x="1464120" y="1994524"/>
                <a:ext cx="151560" cy="8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2FF68BF3-FEC6-403B-B20E-9BE1E35E27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46480" y="1976884"/>
                  <a:ext cx="1872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043CE8-FD0F-4F4F-9580-04912F245A40}"/>
                  </a:ext>
                </a:extLst>
              </p14:cNvPr>
              <p14:cNvContentPartPr/>
              <p14:nvPr/>
            </p14:nvContentPartPr>
            <p14:xfrm>
              <a:off x="1772280" y="2156164"/>
              <a:ext cx="132480" cy="10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id="{F5043CE8-FD0F-4F4F-9580-04912F245A4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54280" y="2138164"/>
                <a:ext cx="168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25A48A9-2F6A-4C19-A0FC-3709B54D813D}"/>
                  </a:ext>
                </a:extLst>
              </p14:cNvPr>
              <p14:cNvContentPartPr/>
              <p14:nvPr/>
            </p14:nvContentPartPr>
            <p14:xfrm>
              <a:off x="1787760" y="2241124"/>
              <a:ext cx="126000" cy="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id="{025A48A9-2F6A-4C19-A0FC-3709B54D81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70120" y="2223484"/>
                <a:ext cx="16164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84E663A-6B07-4EC7-AE93-81BB59DD6D82}"/>
              </a:ext>
            </a:extLst>
          </p:cNvPr>
          <p:cNvGrpSpPr/>
          <p:nvPr/>
        </p:nvGrpSpPr>
        <p:grpSpPr>
          <a:xfrm>
            <a:off x="444600" y="2420764"/>
            <a:ext cx="231480" cy="208080"/>
            <a:chOff x="444600" y="2420764"/>
            <a:chExt cx="23148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0336CC-AD60-4FEE-9680-41C8EBA9056D}"/>
                    </a:ext>
                  </a:extLst>
                </p14:cNvPr>
                <p14:cNvContentPartPr/>
                <p14:nvPr/>
              </p14:nvContentPartPr>
              <p14:xfrm>
                <a:off x="444600" y="2420764"/>
                <a:ext cx="134280" cy="20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480336CC-AD60-4FEE-9680-41C8EBA905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6960" y="2403124"/>
                  <a:ext cx="16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142BAF-D516-440D-B765-78F7EA473A00}"/>
                    </a:ext>
                  </a:extLst>
                </p14:cNvPr>
                <p14:cNvContentPartPr/>
                <p14:nvPr/>
              </p14:nvContentPartPr>
              <p14:xfrm>
                <a:off x="658440" y="2486284"/>
                <a:ext cx="1764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="" xmlns:a16="http://schemas.microsoft.com/office/drawing/2014/main" id="{3F142BAF-D516-440D-B765-78F7EA473A0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0800" y="2468644"/>
                  <a:ext cx="532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F98177-1200-4E57-99E4-DD3C9E21B227}"/>
              </a:ext>
            </a:extLst>
          </p:cNvPr>
          <p:cNvGrpSpPr/>
          <p:nvPr/>
        </p:nvGrpSpPr>
        <p:grpSpPr>
          <a:xfrm>
            <a:off x="835560" y="2387284"/>
            <a:ext cx="753120" cy="293040"/>
            <a:chOff x="835560" y="2387284"/>
            <a:chExt cx="7531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E5354F-6560-4587-9F8E-BB01D1611260}"/>
                    </a:ext>
                  </a:extLst>
                </p14:cNvPr>
                <p14:cNvContentPartPr/>
                <p14:nvPr/>
              </p14:nvContentPartPr>
              <p14:xfrm>
                <a:off x="835560" y="2427244"/>
                <a:ext cx="71280" cy="253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3BE5354F-6560-4587-9F8E-BB01D16112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7560" y="2409604"/>
                  <a:ext cx="106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2DFEF7-BAFD-44BB-8FA4-F2691AA462A3}"/>
                    </a:ext>
                  </a:extLst>
                </p14:cNvPr>
                <p14:cNvContentPartPr/>
                <p14:nvPr/>
              </p14:nvContentPartPr>
              <p14:xfrm>
                <a:off x="936720" y="2480884"/>
                <a:ext cx="87840" cy="14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DD2DFEF7-BAFD-44BB-8FA4-F2691AA462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8720" y="2463244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430432-E9FF-4C1B-A74B-ABCFF017E442}"/>
                    </a:ext>
                  </a:extLst>
                </p14:cNvPr>
                <p14:cNvContentPartPr/>
                <p14:nvPr/>
              </p14:nvContentPartPr>
              <p14:xfrm>
                <a:off x="1097640" y="2542804"/>
                <a:ext cx="6588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="" xmlns:a16="http://schemas.microsoft.com/office/drawing/2014/main" id="{54430432-E9FF-4C1B-A74B-ABCFF017E4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0000" y="2524804"/>
                  <a:ext cx="101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65CD0E-85B9-46BD-9100-7EEC0FE32C19}"/>
                    </a:ext>
                  </a:extLst>
                </p14:cNvPr>
                <p14:cNvContentPartPr/>
                <p14:nvPr/>
              </p14:nvContentPartPr>
              <p14:xfrm>
                <a:off x="1230120" y="2439844"/>
                <a:ext cx="107280" cy="20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="" xmlns:a16="http://schemas.microsoft.com/office/drawing/2014/main" id="{8265CD0E-85B9-46BD-9100-7EEC0FE32C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12480" y="2422204"/>
                  <a:ext cx="142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60193E-7112-4A8E-9724-8A263AEB5B7E}"/>
                    </a:ext>
                  </a:extLst>
                </p14:cNvPr>
                <p14:cNvContentPartPr/>
                <p14:nvPr/>
              </p14:nvContentPartPr>
              <p14:xfrm>
                <a:off x="1250280" y="2527324"/>
                <a:ext cx="11880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8360193E-7112-4A8E-9724-8A263AEB5B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32280" y="2509684"/>
                  <a:ext cx="15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C4B780-D75C-41DA-8B1D-15398E6A17D6}"/>
                    </a:ext>
                  </a:extLst>
                </p14:cNvPr>
                <p14:cNvContentPartPr/>
                <p14:nvPr/>
              </p14:nvContentPartPr>
              <p14:xfrm>
                <a:off x="1377000" y="2446684"/>
                <a:ext cx="60120" cy="19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="" xmlns:a16="http://schemas.microsoft.com/office/drawing/2014/main" id="{24C4B780-D75C-41DA-8B1D-15398E6A17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59360" y="2428684"/>
                  <a:ext cx="95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4DD7F0-375A-4F19-8F16-D4B05FCEED7B}"/>
                    </a:ext>
                  </a:extLst>
                </p14:cNvPr>
                <p14:cNvContentPartPr/>
                <p14:nvPr/>
              </p14:nvContentPartPr>
              <p14:xfrm>
                <a:off x="1467000" y="2387284"/>
                <a:ext cx="121680" cy="6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D24DD7F0-375A-4F19-8F16-D4B05FCEED7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49000" y="2369284"/>
                  <a:ext cx="1573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64096C-5548-4EFA-AA70-60AB44E9C2FF}"/>
              </a:ext>
            </a:extLst>
          </p:cNvPr>
          <p:cNvGrpSpPr/>
          <p:nvPr/>
        </p:nvGrpSpPr>
        <p:grpSpPr>
          <a:xfrm>
            <a:off x="1749240" y="2537764"/>
            <a:ext cx="148680" cy="37800"/>
            <a:chOff x="1749240" y="2537764"/>
            <a:chExt cx="14868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B39CBD-12A6-4E44-88AC-08101DA9EE49}"/>
                    </a:ext>
                  </a:extLst>
                </p14:cNvPr>
                <p14:cNvContentPartPr/>
                <p14:nvPr/>
              </p14:nvContentPartPr>
              <p14:xfrm>
                <a:off x="1749240" y="2537764"/>
                <a:ext cx="148680" cy="2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A8B39CBD-12A6-4E44-88AC-08101DA9EE4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31600" y="2519764"/>
                  <a:ext cx="184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B75E90-DD23-44B8-9B71-1B3EDE2CAD2A}"/>
                    </a:ext>
                  </a:extLst>
                </p14:cNvPr>
                <p14:cNvContentPartPr/>
                <p14:nvPr/>
              </p14:nvContentPartPr>
              <p14:xfrm>
                <a:off x="1776240" y="2573764"/>
                <a:ext cx="117360" cy="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45B75E90-DD23-44B8-9B71-1B3EDE2CAD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58600" y="2555764"/>
                  <a:ext cx="1530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0B142CE-2529-47EF-9CA3-BDE4643A3C56}"/>
              </a:ext>
            </a:extLst>
          </p:cNvPr>
          <p:cNvGrpSpPr/>
          <p:nvPr/>
        </p:nvGrpSpPr>
        <p:grpSpPr>
          <a:xfrm>
            <a:off x="7412760" y="1987324"/>
            <a:ext cx="1437840" cy="684000"/>
            <a:chOff x="7412760" y="1987324"/>
            <a:chExt cx="143784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065E0B-EE3F-4C94-9AAF-CE83E8F2AC77}"/>
                    </a:ext>
                  </a:extLst>
                </p14:cNvPr>
                <p14:cNvContentPartPr/>
                <p14:nvPr/>
              </p14:nvContentPartPr>
              <p14:xfrm>
                <a:off x="7412760" y="2169484"/>
                <a:ext cx="133560" cy="1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="" xmlns:a16="http://schemas.microsoft.com/office/drawing/2014/main" id="{5B065E0B-EE3F-4C94-9AAF-CE83E8F2AC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95120" y="2151484"/>
                  <a:ext cx="169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416D87D-95F1-46F0-B316-99D28589DACE}"/>
                    </a:ext>
                  </a:extLst>
                </p14:cNvPr>
                <p14:cNvContentPartPr/>
                <p14:nvPr/>
              </p14:nvContentPartPr>
              <p14:xfrm>
                <a:off x="7430040" y="2226004"/>
                <a:ext cx="160200" cy="2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="" xmlns:a16="http://schemas.microsoft.com/office/drawing/2014/main" id="{6416D87D-95F1-46F0-B316-99D28589DA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12040" y="2208004"/>
                  <a:ext cx="195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914AF3-889A-4A55-BA42-CCD90024F9DF}"/>
                    </a:ext>
                  </a:extLst>
                </p14:cNvPr>
                <p14:cNvContentPartPr/>
                <p14:nvPr/>
              </p14:nvContentPartPr>
              <p14:xfrm>
                <a:off x="7702200" y="2088484"/>
                <a:ext cx="52560" cy="19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="" xmlns:a16="http://schemas.microsoft.com/office/drawing/2014/main" id="{28914AF3-889A-4A55-BA42-CCD90024F9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84560" y="2070844"/>
                  <a:ext cx="88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5377E2-4FB7-4B61-A8FA-A912FC271A89}"/>
                    </a:ext>
                  </a:extLst>
                </p14:cNvPr>
                <p14:cNvContentPartPr/>
                <p14:nvPr/>
              </p14:nvContentPartPr>
              <p14:xfrm>
                <a:off x="7837920" y="2204044"/>
                <a:ext cx="9000" cy="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="" xmlns:a16="http://schemas.microsoft.com/office/drawing/2014/main" id="{8A5377E2-4FB7-4B61-A8FA-A912FC271A8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9920" y="2186044"/>
                  <a:ext cx="44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E1D5F1-A779-4F1F-8D21-CA133875FA32}"/>
                    </a:ext>
                  </a:extLst>
                </p14:cNvPr>
                <p14:cNvContentPartPr/>
                <p14:nvPr/>
              </p14:nvContentPartPr>
              <p14:xfrm>
                <a:off x="7957440" y="2107924"/>
                <a:ext cx="38880" cy="17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="" xmlns:a16="http://schemas.microsoft.com/office/drawing/2014/main" id="{42E1D5F1-A779-4F1F-8D21-CA133875FA3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39800" y="2089924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5FFC0E-F524-413C-8B83-B799798B5AEB}"/>
                    </a:ext>
                  </a:extLst>
                </p14:cNvPr>
                <p14:cNvContentPartPr/>
                <p14:nvPr/>
              </p14:nvContentPartPr>
              <p14:xfrm>
                <a:off x="8079840" y="2094604"/>
                <a:ext cx="92520" cy="18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8F5FFC0E-F524-413C-8B83-B799798B5A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61840" y="2076964"/>
                  <a:ext cx="128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DE7D3C-B2C7-4FE7-846A-514486159853}"/>
                    </a:ext>
                  </a:extLst>
                </p14:cNvPr>
                <p14:cNvContentPartPr/>
                <p14:nvPr/>
              </p14:nvContentPartPr>
              <p14:xfrm>
                <a:off x="8190000" y="2231044"/>
                <a:ext cx="86040" cy="2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="" xmlns:a16="http://schemas.microsoft.com/office/drawing/2014/main" id="{6CDE7D3C-B2C7-4FE7-846A-5144861598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72000" y="2213044"/>
                  <a:ext cx="121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0458A4-99CC-4312-ADA7-B416A3A902FC}"/>
                    </a:ext>
                  </a:extLst>
                </p14:cNvPr>
                <p14:cNvContentPartPr/>
                <p14:nvPr/>
              </p14:nvContentPartPr>
              <p14:xfrm>
                <a:off x="8334000" y="2121604"/>
                <a:ext cx="95400" cy="17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="" xmlns:a16="http://schemas.microsoft.com/office/drawing/2014/main" id="{F30458A4-99CC-4312-ADA7-B416A3A902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16000" y="2103604"/>
                  <a:ext cx="131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ECBFA4-5A23-4FFE-A2E0-2E5ADE4BA12A}"/>
                    </a:ext>
                  </a:extLst>
                </p14:cNvPr>
                <p14:cNvContentPartPr/>
                <p14:nvPr/>
              </p14:nvContentPartPr>
              <p14:xfrm>
                <a:off x="8346960" y="2200084"/>
                <a:ext cx="14868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="" xmlns:a16="http://schemas.microsoft.com/office/drawing/2014/main" id="{B6ECBFA4-5A23-4FFE-A2E0-2E5ADE4BA1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28960" y="2182444"/>
                  <a:ext cx="184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AB10E2-1560-432C-9B47-1C86DDB15467}"/>
                    </a:ext>
                  </a:extLst>
                </p14:cNvPr>
                <p14:cNvContentPartPr/>
                <p14:nvPr/>
              </p14:nvContentPartPr>
              <p14:xfrm>
                <a:off x="8512200" y="2085964"/>
                <a:ext cx="61560" cy="22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="" xmlns:a16="http://schemas.microsoft.com/office/drawing/2014/main" id="{10AB10E2-1560-432C-9B47-1C86DDB154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94560" y="2068324"/>
                  <a:ext cx="97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245F9A-D6D4-4EDD-8948-12D847A8F109}"/>
                    </a:ext>
                  </a:extLst>
                </p14:cNvPr>
                <p14:cNvContentPartPr/>
                <p14:nvPr/>
              </p14:nvContentPartPr>
              <p14:xfrm>
                <a:off x="8641800" y="1987324"/>
                <a:ext cx="144360" cy="91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="" xmlns:a16="http://schemas.microsoft.com/office/drawing/2014/main" id="{86245F9A-D6D4-4EDD-8948-12D847A8F10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24160" y="1969324"/>
                  <a:ext cx="180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9E0C3A-324E-4F6E-99FF-3D3FE4FE8AAD}"/>
                    </a:ext>
                  </a:extLst>
                </p14:cNvPr>
                <p14:cNvContentPartPr/>
                <p14:nvPr/>
              </p14:nvContentPartPr>
              <p14:xfrm>
                <a:off x="7467120" y="2446324"/>
                <a:ext cx="138240" cy="5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="" xmlns:a16="http://schemas.microsoft.com/office/drawing/2014/main" id="{309E0C3A-324E-4F6E-99FF-3D3FE4FE8A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49120" y="2428684"/>
                  <a:ext cx="173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21F69B-AC65-464D-B9CA-87FBD4B6156B}"/>
                    </a:ext>
                  </a:extLst>
                </p14:cNvPr>
                <p14:cNvContentPartPr/>
                <p14:nvPr/>
              </p14:nvContentPartPr>
              <p14:xfrm>
                <a:off x="7445520" y="2505724"/>
                <a:ext cx="144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="" xmlns:a16="http://schemas.microsoft.com/office/drawing/2014/main" id="{EA21F69B-AC65-464D-B9CA-87FBD4B6156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27880" y="2487724"/>
                  <a:ext cx="180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F2E62D-F6E2-4282-8205-901183A4368C}"/>
                    </a:ext>
                  </a:extLst>
                </p14:cNvPr>
                <p14:cNvContentPartPr/>
                <p14:nvPr/>
              </p14:nvContentPartPr>
              <p14:xfrm>
                <a:off x="7703280" y="2426164"/>
                <a:ext cx="114480" cy="151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="" xmlns:a16="http://schemas.microsoft.com/office/drawing/2014/main" id="{DEF2E62D-F6E2-4282-8205-901183A436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85280" y="2408164"/>
                  <a:ext cx="150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81D2A9-39BB-4901-A47A-929CA966B628}"/>
                    </a:ext>
                  </a:extLst>
                </p14:cNvPr>
                <p14:cNvContentPartPr/>
                <p14:nvPr/>
              </p14:nvContentPartPr>
              <p14:xfrm>
                <a:off x="7869240" y="2488804"/>
                <a:ext cx="16200" cy="14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="" xmlns:a16="http://schemas.microsoft.com/office/drawing/2014/main" id="{4381D2A9-39BB-4901-A47A-929CA966B6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51240" y="2471164"/>
                  <a:ext cx="51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F3B2C08-F6D5-40E7-9B49-194BEE8217F8}"/>
                    </a:ext>
                  </a:extLst>
                </p14:cNvPr>
                <p14:cNvContentPartPr/>
                <p14:nvPr/>
              </p14:nvContentPartPr>
              <p14:xfrm>
                <a:off x="8015760" y="2410684"/>
                <a:ext cx="67680" cy="20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="" xmlns:a16="http://schemas.microsoft.com/office/drawing/2014/main" id="{6F3B2C08-F6D5-40E7-9B49-194BEE8217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97760" y="2392684"/>
                  <a:ext cx="103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8CBE6E-945D-4C8E-93E1-13BFBE12544F}"/>
                    </a:ext>
                  </a:extLst>
                </p14:cNvPr>
                <p14:cNvContentPartPr/>
                <p14:nvPr/>
              </p14:nvContentPartPr>
              <p14:xfrm>
                <a:off x="8111520" y="2432284"/>
                <a:ext cx="105120" cy="177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="" xmlns:a16="http://schemas.microsoft.com/office/drawing/2014/main" id="{318CBE6E-945D-4C8E-93E1-13BFBE12544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93520" y="2414644"/>
                  <a:ext cx="140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7AA06C6-65D4-4FD1-A524-88525236E867}"/>
                    </a:ext>
                  </a:extLst>
                </p14:cNvPr>
                <p14:cNvContentPartPr/>
                <p14:nvPr/>
              </p14:nvContentPartPr>
              <p14:xfrm>
                <a:off x="8292600" y="2528764"/>
                <a:ext cx="47520" cy="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="" xmlns:a16="http://schemas.microsoft.com/office/drawing/2014/main" id="{57AA06C6-65D4-4FD1-A524-88525236E8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74960" y="2510764"/>
                  <a:ext cx="83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B517D5-5D4E-4C01-A545-C4475A931384}"/>
                    </a:ext>
                  </a:extLst>
                </p14:cNvPr>
                <p14:cNvContentPartPr/>
                <p14:nvPr/>
              </p14:nvContentPartPr>
              <p14:xfrm>
                <a:off x="8433720" y="2450284"/>
                <a:ext cx="114840" cy="19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="" xmlns:a16="http://schemas.microsoft.com/office/drawing/2014/main" id="{FFB517D5-5D4E-4C01-A545-C4475A9313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16080" y="2432284"/>
                  <a:ext cx="150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6659FE-7EFF-4B54-8404-3A1D80ECEE2D}"/>
                    </a:ext>
                  </a:extLst>
                </p14:cNvPr>
                <p14:cNvContentPartPr/>
                <p14:nvPr/>
              </p14:nvContentPartPr>
              <p14:xfrm>
                <a:off x="8448120" y="2533804"/>
                <a:ext cx="148680" cy="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="" xmlns:a16="http://schemas.microsoft.com/office/drawing/2014/main" id="{2D6659FE-7EFF-4B54-8404-3A1D80ECEE2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30120" y="2516164"/>
                  <a:ext cx="184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A585D5-1733-4CDB-98FF-4DD0459FCE1D}"/>
                    </a:ext>
                  </a:extLst>
                </p14:cNvPr>
                <p14:cNvContentPartPr/>
                <p14:nvPr/>
              </p14:nvContentPartPr>
              <p14:xfrm>
                <a:off x="8565120" y="2442724"/>
                <a:ext cx="97200" cy="22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="" xmlns:a16="http://schemas.microsoft.com/office/drawing/2014/main" id="{F9A585D5-1733-4CDB-98FF-4DD0459FCE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47120" y="2424724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A04579-C4B5-4015-9F0B-856FA2BDEDA2}"/>
                    </a:ext>
                  </a:extLst>
                </p14:cNvPr>
                <p14:cNvContentPartPr/>
                <p14:nvPr/>
              </p14:nvContentPartPr>
              <p14:xfrm>
                <a:off x="8709120" y="2361004"/>
                <a:ext cx="141480" cy="104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="" xmlns:a16="http://schemas.microsoft.com/office/drawing/2014/main" id="{DAA04579-C4B5-4015-9F0B-856FA2BDED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91120" y="2343004"/>
                  <a:ext cx="1771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68" name="Ink 7167">
                <a:extLst>
                  <a:ext uri="{FF2B5EF4-FFF2-40B4-BE49-F238E27FC236}">
                    <a16:creationId xmlns:a16="http://schemas.microsoft.com/office/drawing/2014/main" id="{E4AC063C-86F4-465D-ACF4-58EDED4954D1}"/>
                  </a:ext>
                </a:extLst>
              </p14:cNvPr>
              <p14:cNvContentPartPr/>
              <p14:nvPr/>
            </p14:nvContentPartPr>
            <p14:xfrm>
              <a:off x="3497400" y="3906844"/>
              <a:ext cx="351360" cy="15120"/>
            </p14:xfrm>
          </p:contentPart>
        </mc:Choice>
        <mc:Fallback xmlns="">
          <p:pic>
            <p:nvPicPr>
              <p:cNvPr id="7168" name="Ink 7167">
                <a:extLst>
                  <a:ext uri="{FF2B5EF4-FFF2-40B4-BE49-F238E27FC236}">
                    <a16:creationId xmlns="" xmlns:a16="http://schemas.microsoft.com/office/drawing/2014/main" id="{E4AC063C-86F4-465D-ACF4-58EDED4954D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479760" y="3889204"/>
                <a:ext cx="387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69" name="Ink 7168">
                <a:extLst>
                  <a:ext uri="{FF2B5EF4-FFF2-40B4-BE49-F238E27FC236}">
                    <a16:creationId xmlns:a16="http://schemas.microsoft.com/office/drawing/2014/main" id="{D761EDE4-5AB7-43E0-BCC1-117D05C959BD}"/>
                  </a:ext>
                </a:extLst>
              </p14:cNvPr>
              <p14:cNvContentPartPr/>
              <p14:nvPr/>
            </p14:nvContentPartPr>
            <p14:xfrm>
              <a:off x="5572080" y="3910804"/>
              <a:ext cx="497160" cy="14400"/>
            </p14:xfrm>
          </p:contentPart>
        </mc:Choice>
        <mc:Fallback xmlns="">
          <p:pic>
            <p:nvPicPr>
              <p:cNvPr id="7169" name="Ink 7168">
                <a:extLst>
                  <a:ext uri="{FF2B5EF4-FFF2-40B4-BE49-F238E27FC236}">
                    <a16:creationId xmlns="" xmlns:a16="http://schemas.microsoft.com/office/drawing/2014/main" id="{D761EDE4-5AB7-43E0-BCC1-117D05C959B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54080" y="3892804"/>
                <a:ext cx="532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71" name="Ink 7170">
                <a:extLst>
                  <a:ext uri="{FF2B5EF4-FFF2-40B4-BE49-F238E27FC236}">
                    <a16:creationId xmlns:a16="http://schemas.microsoft.com/office/drawing/2014/main" id="{0A15E307-9BAF-427E-8131-6662FF3E36AC}"/>
                  </a:ext>
                </a:extLst>
              </p14:cNvPr>
              <p14:cNvContentPartPr/>
              <p14:nvPr/>
            </p14:nvContentPartPr>
            <p14:xfrm>
              <a:off x="3370680" y="4688404"/>
              <a:ext cx="678240" cy="15840"/>
            </p14:xfrm>
          </p:contentPart>
        </mc:Choice>
        <mc:Fallback xmlns="">
          <p:pic>
            <p:nvPicPr>
              <p:cNvPr id="7171" name="Ink 7170">
                <a:extLst>
                  <a:ext uri="{FF2B5EF4-FFF2-40B4-BE49-F238E27FC236}">
                    <a16:creationId xmlns="" xmlns:a16="http://schemas.microsoft.com/office/drawing/2014/main" id="{0A15E307-9BAF-427E-8131-6662FF3E36A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352680" y="4670404"/>
                <a:ext cx="713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72" name="Ink 7171">
                <a:extLst>
                  <a:ext uri="{FF2B5EF4-FFF2-40B4-BE49-F238E27FC236}">
                    <a16:creationId xmlns:a16="http://schemas.microsoft.com/office/drawing/2014/main" id="{A09C6488-8FAB-40C6-AA46-661420455E7C}"/>
                  </a:ext>
                </a:extLst>
              </p14:cNvPr>
              <p14:cNvContentPartPr/>
              <p14:nvPr/>
            </p14:nvContentPartPr>
            <p14:xfrm>
              <a:off x="5951880" y="4695964"/>
              <a:ext cx="825480" cy="33840"/>
            </p14:xfrm>
          </p:contentPart>
        </mc:Choice>
        <mc:Fallback xmlns="">
          <p:pic>
            <p:nvPicPr>
              <p:cNvPr id="7172" name="Ink 7171">
                <a:extLst>
                  <a:ext uri="{FF2B5EF4-FFF2-40B4-BE49-F238E27FC236}">
                    <a16:creationId xmlns="" xmlns:a16="http://schemas.microsoft.com/office/drawing/2014/main" id="{A09C6488-8FAB-40C6-AA46-661420455E7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33880" y="4678324"/>
                <a:ext cx="86112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84" name="Group 7183">
            <a:extLst>
              <a:ext uri="{FF2B5EF4-FFF2-40B4-BE49-F238E27FC236}">
                <a16:creationId xmlns:a16="http://schemas.microsoft.com/office/drawing/2014/main" id="{8F627456-DBF9-4862-ACA4-A26E130551CC}"/>
              </a:ext>
            </a:extLst>
          </p:cNvPr>
          <p:cNvGrpSpPr/>
          <p:nvPr/>
        </p:nvGrpSpPr>
        <p:grpSpPr>
          <a:xfrm>
            <a:off x="2020320" y="4914124"/>
            <a:ext cx="108720" cy="78840"/>
            <a:chOff x="2020320" y="4914124"/>
            <a:chExt cx="10872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82" name="Ink 7181">
                  <a:extLst>
                    <a:ext uri="{FF2B5EF4-FFF2-40B4-BE49-F238E27FC236}">
                      <a16:creationId xmlns:a16="http://schemas.microsoft.com/office/drawing/2014/main" id="{1E1D5397-3C57-4580-AF77-8F3ABB24AEF1}"/>
                    </a:ext>
                  </a:extLst>
                </p14:cNvPr>
                <p14:cNvContentPartPr/>
                <p14:nvPr/>
              </p14:nvContentPartPr>
              <p14:xfrm>
                <a:off x="2020320" y="4914124"/>
                <a:ext cx="108720" cy="15840"/>
              </p14:xfrm>
            </p:contentPart>
          </mc:Choice>
          <mc:Fallback xmlns="">
            <p:pic>
              <p:nvPicPr>
                <p:cNvPr id="7182" name="Ink 7181">
                  <a:extLst>
                    <a:ext uri="{FF2B5EF4-FFF2-40B4-BE49-F238E27FC236}">
                      <a16:creationId xmlns="" xmlns:a16="http://schemas.microsoft.com/office/drawing/2014/main" id="{1E1D5397-3C57-4580-AF77-8F3ABB24AE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02320" y="4896484"/>
                  <a:ext cx="144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83" name="Ink 7182">
                  <a:extLst>
                    <a:ext uri="{FF2B5EF4-FFF2-40B4-BE49-F238E27FC236}">
                      <a16:creationId xmlns:a16="http://schemas.microsoft.com/office/drawing/2014/main" id="{B89ABC7C-1824-4D98-B755-021BB6CA34E8}"/>
                    </a:ext>
                  </a:extLst>
                </p14:cNvPr>
                <p14:cNvContentPartPr/>
                <p14:nvPr/>
              </p14:nvContentPartPr>
              <p14:xfrm>
                <a:off x="2028600" y="4982164"/>
                <a:ext cx="70200" cy="10800"/>
              </p14:xfrm>
            </p:contentPart>
          </mc:Choice>
          <mc:Fallback xmlns="">
            <p:pic>
              <p:nvPicPr>
                <p:cNvPr id="7183" name="Ink 7182">
                  <a:extLst>
                    <a:ext uri="{FF2B5EF4-FFF2-40B4-BE49-F238E27FC236}">
                      <a16:creationId xmlns="" xmlns:a16="http://schemas.microsoft.com/office/drawing/2014/main" id="{B89ABC7C-1824-4D98-B755-021BB6CA34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10960" y="4964524"/>
                  <a:ext cx="1058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7" name="Group 7196">
            <a:extLst>
              <a:ext uri="{FF2B5EF4-FFF2-40B4-BE49-F238E27FC236}">
                <a16:creationId xmlns:a16="http://schemas.microsoft.com/office/drawing/2014/main" id="{E80AC3A8-885F-4D39-91B6-070BFD606662}"/>
              </a:ext>
            </a:extLst>
          </p:cNvPr>
          <p:cNvGrpSpPr/>
          <p:nvPr/>
        </p:nvGrpSpPr>
        <p:grpSpPr>
          <a:xfrm>
            <a:off x="441720" y="4743844"/>
            <a:ext cx="1146600" cy="615960"/>
            <a:chOff x="441720" y="4743844"/>
            <a:chExt cx="114660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73" name="Ink 7172">
                  <a:extLst>
                    <a:ext uri="{FF2B5EF4-FFF2-40B4-BE49-F238E27FC236}">
                      <a16:creationId xmlns:a16="http://schemas.microsoft.com/office/drawing/2014/main" id="{B7C52FD9-794A-4373-9861-7A388B2E2AE4}"/>
                    </a:ext>
                  </a:extLst>
                </p14:cNvPr>
                <p14:cNvContentPartPr/>
                <p14:nvPr/>
              </p14:nvContentPartPr>
              <p14:xfrm>
                <a:off x="451800" y="4820524"/>
                <a:ext cx="76320" cy="214560"/>
              </p14:xfrm>
            </p:contentPart>
          </mc:Choice>
          <mc:Fallback xmlns="">
            <p:pic>
              <p:nvPicPr>
                <p:cNvPr id="7173" name="Ink 7172">
                  <a:extLst>
                    <a:ext uri="{FF2B5EF4-FFF2-40B4-BE49-F238E27FC236}">
                      <a16:creationId xmlns="" xmlns:a16="http://schemas.microsoft.com/office/drawing/2014/main" id="{B7C52FD9-794A-4373-9861-7A388B2E2A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3800" y="4802884"/>
                  <a:ext cx="111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74" name="Ink 7173">
                  <a:extLst>
                    <a:ext uri="{FF2B5EF4-FFF2-40B4-BE49-F238E27FC236}">
                      <a16:creationId xmlns:a16="http://schemas.microsoft.com/office/drawing/2014/main" id="{EA343753-6A66-4C20-8C99-B39629B0EF9D}"/>
                    </a:ext>
                  </a:extLst>
                </p14:cNvPr>
                <p14:cNvContentPartPr/>
                <p14:nvPr/>
              </p14:nvContentPartPr>
              <p14:xfrm>
                <a:off x="632880" y="4909084"/>
                <a:ext cx="3240" cy="14400"/>
              </p14:xfrm>
            </p:contentPart>
          </mc:Choice>
          <mc:Fallback xmlns="">
            <p:pic>
              <p:nvPicPr>
                <p:cNvPr id="7174" name="Ink 7173">
                  <a:extLst>
                    <a:ext uri="{FF2B5EF4-FFF2-40B4-BE49-F238E27FC236}">
                      <a16:creationId xmlns="" xmlns:a16="http://schemas.microsoft.com/office/drawing/2014/main" id="{EA343753-6A66-4C20-8C99-B39629B0EF9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4880" y="4891444"/>
                  <a:ext cx="38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7CA1F767-1C06-4C4F-B944-D1AAF45E66E7}"/>
                    </a:ext>
                  </a:extLst>
                </p14:cNvPr>
                <p14:cNvContentPartPr/>
                <p14:nvPr/>
              </p14:nvContentPartPr>
              <p14:xfrm>
                <a:off x="738360" y="4828084"/>
                <a:ext cx="59040" cy="250560"/>
              </p14:xfrm>
            </p:contentPart>
          </mc:Choice>
          <mc:Fallback xmlns="">
            <p:pic>
              <p:nvPicPr>
                <p:cNvPr id="7175" name="Ink 7174">
                  <a:extLst>
                    <a:ext uri="{FF2B5EF4-FFF2-40B4-BE49-F238E27FC236}">
                      <a16:creationId xmlns="" xmlns:a16="http://schemas.microsoft.com/office/drawing/2014/main" id="{7CA1F767-1C06-4C4F-B944-D1AAF45E66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360" y="4810444"/>
                  <a:ext cx="94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77" name="Ink 7176">
                  <a:extLst>
                    <a:ext uri="{FF2B5EF4-FFF2-40B4-BE49-F238E27FC236}">
                      <a16:creationId xmlns:a16="http://schemas.microsoft.com/office/drawing/2014/main" id="{BB6163EA-7412-455C-8044-D87E4ECB3B25}"/>
                    </a:ext>
                  </a:extLst>
                </p14:cNvPr>
                <p14:cNvContentPartPr/>
                <p14:nvPr/>
              </p14:nvContentPartPr>
              <p14:xfrm>
                <a:off x="818280" y="4837084"/>
                <a:ext cx="108720" cy="191880"/>
              </p14:xfrm>
            </p:contentPart>
          </mc:Choice>
          <mc:Fallback xmlns="">
            <p:pic>
              <p:nvPicPr>
                <p:cNvPr id="7177" name="Ink 7176">
                  <a:extLst>
                    <a:ext uri="{FF2B5EF4-FFF2-40B4-BE49-F238E27FC236}">
                      <a16:creationId xmlns="" xmlns:a16="http://schemas.microsoft.com/office/drawing/2014/main" id="{BB6163EA-7412-455C-8044-D87E4ECB3B2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0280" y="4819084"/>
                  <a:ext cx="144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78" name="Ink 7177">
                  <a:extLst>
                    <a:ext uri="{FF2B5EF4-FFF2-40B4-BE49-F238E27FC236}">
                      <a16:creationId xmlns:a16="http://schemas.microsoft.com/office/drawing/2014/main" id="{DF36B5D9-45C1-47DD-ABB7-710E7E7CC4A0}"/>
                    </a:ext>
                  </a:extLst>
                </p14:cNvPr>
                <p14:cNvContentPartPr/>
                <p14:nvPr/>
              </p14:nvContentPartPr>
              <p14:xfrm>
                <a:off x="977760" y="4945084"/>
                <a:ext cx="97200" cy="360"/>
              </p14:xfrm>
            </p:contentPart>
          </mc:Choice>
          <mc:Fallback xmlns="">
            <p:pic>
              <p:nvPicPr>
                <p:cNvPr id="7178" name="Ink 7177">
                  <a:extLst>
                    <a:ext uri="{FF2B5EF4-FFF2-40B4-BE49-F238E27FC236}">
                      <a16:creationId xmlns="" xmlns:a16="http://schemas.microsoft.com/office/drawing/2014/main" id="{DF36B5D9-45C1-47DD-ABB7-710E7E7CC4A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0120" y="4927084"/>
                  <a:ext cx="13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79" name="Ink 7178">
                  <a:extLst>
                    <a:ext uri="{FF2B5EF4-FFF2-40B4-BE49-F238E27FC236}">
                      <a16:creationId xmlns:a16="http://schemas.microsoft.com/office/drawing/2014/main" id="{C0F03752-DEF6-4B81-8F71-F30169D6C1F7}"/>
                    </a:ext>
                  </a:extLst>
                </p14:cNvPr>
                <p14:cNvContentPartPr/>
                <p14:nvPr/>
              </p14:nvContentPartPr>
              <p14:xfrm>
                <a:off x="1126080" y="4836004"/>
                <a:ext cx="96120" cy="183960"/>
              </p14:xfrm>
            </p:contentPart>
          </mc:Choice>
          <mc:Fallback xmlns="">
            <p:pic>
              <p:nvPicPr>
                <p:cNvPr id="7179" name="Ink 7178">
                  <a:extLst>
                    <a:ext uri="{FF2B5EF4-FFF2-40B4-BE49-F238E27FC236}">
                      <a16:creationId xmlns="" xmlns:a16="http://schemas.microsoft.com/office/drawing/2014/main" id="{C0F03752-DEF6-4B81-8F71-F30169D6C1F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8080" y="4818004"/>
                  <a:ext cx="131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80" name="Ink 7179">
                  <a:extLst>
                    <a:ext uri="{FF2B5EF4-FFF2-40B4-BE49-F238E27FC236}">
                      <a16:creationId xmlns:a16="http://schemas.microsoft.com/office/drawing/2014/main" id="{8A0B7A61-7733-4CC5-BF28-3A192AED8A6B}"/>
                    </a:ext>
                  </a:extLst>
                </p14:cNvPr>
                <p14:cNvContentPartPr/>
                <p14:nvPr/>
              </p14:nvContentPartPr>
              <p14:xfrm>
                <a:off x="1287360" y="4807564"/>
                <a:ext cx="38880" cy="257040"/>
              </p14:xfrm>
            </p:contentPart>
          </mc:Choice>
          <mc:Fallback xmlns="">
            <p:pic>
              <p:nvPicPr>
                <p:cNvPr id="7180" name="Ink 7179">
                  <a:extLst>
                    <a:ext uri="{FF2B5EF4-FFF2-40B4-BE49-F238E27FC236}">
                      <a16:creationId xmlns="" xmlns:a16="http://schemas.microsoft.com/office/drawing/2014/main" id="{8A0B7A61-7733-4CC5-BF28-3A192AED8A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69360" y="4789924"/>
                  <a:ext cx="74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81" name="Ink 7180">
                  <a:extLst>
                    <a:ext uri="{FF2B5EF4-FFF2-40B4-BE49-F238E27FC236}">
                      <a16:creationId xmlns:a16="http://schemas.microsoft.com/office/drawing/2014/main" id="{1FF9E309-16E5-4E72-AEF0-A26703D2C9F3}"/>
                    </a:ext>
                  </a:extLst>
                </p14:cNvPr>
                <p14:cNvContentPartPr/>
                <p14:nvPr/>
              </p14:nvContentPartPr>
              <p14:xfrm>
                <a:off x="1405800" y="4743844"/>
                <a:ext cx="114480" cy="127440"/>
              </p14:xfrm>
            </p:contentPart>
          </mc:Choice>
          <mc:Fallback xmlns="">
            <p:pic>
              <p:nvPicPr>
                <p:cNvPr id="7181" name="Ink 7180">
                  <a:extLst>
                    <a:ext uri="{FF2B5EF4-FFF2-40B4-BE49-F238E27FC236}">
                      <a16:creationId xmlns="" xmlns:a16="http://schemas.microsoft.com/office/drawing/2014/main" id="{1FF9E309-16E5-4E72-AEF0-A26703D2C9F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87800" y="4725844"/>
                  <a:ext cx="150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86" name="Ink 7185">
                  <a:extLst>
                    <a:ext uri="{FF2B5EF4-FFF2-40B4-BE49-F238E27FC236}">
                      <a16:creationId xmlns:a16="http://schemas.microsoft.com/office/drawing/2014/main" id="{3ED1DBB1-022D-4619-89AF-504BBEF48B17}"/>
                    </a:ext>
                  </a:extLst>
                </p14:cNvPr>
                <p14:cNvContentPartPr/>
                <p14:nvPr/>
              </p14:nvContentPartPr>
              <p14:xfrm>
                <a:off x="441720" y="5183764"/>
                <a:ext cx="148680" cy="176040"/>
              </p14:xfrm>
            </p:contentPart>
          </mc:Choice>
          <mc:Fallback xmlns="">
            <p:pic>
              <p:nvPicPr>
                <p:cNvPr id="7186" name="Ink 7185">
                  <a:extLst>
                    <a:ext uri="{FF2B5EF4-FFF2-40B4-BE49-F238E27FC236}">
                      <a16:creationId xmlns="" xmlns:a16="http://schemas.microsoft.com/office/drawing/2014/main" id="{3ED1DBB1-022D-4619-89AF-504BBEF48B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4080" y="5165764"/>
                  <a:ext cx="184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87" name="Ink 7186">
                  <a:extLst>
                    <a:ext uri="{FF2B5EF4-FFF2-40B4-BE49-F238E27FC236}">
                      <a16:creationId xmlns:a16="http://schemas.microsoft.com/office/drawing/2014/main" id="{07DF0ECE-89A8-4D25-846F-245FC601EA73}"/>
                    </a:ext>
                  </a:extLst>
                </p14:cNvPr>
                <p14:cNvContentPartPr/>
                <p14:nvPr/>
              </p14:nvContentPartPr>
              <p14:xfrm>
                <a:off x="686880" y="5265844"/>
                <a:ext cx="10440" cy="5400"/>
              </p14:xfrm>
            </p:contentPart>
          </mc:Choice>
          <mc:Fallback xmlns="">
            <p:pic>
              <p:nvPicPr>
                <p:cNvPr id="7187" name="Ink 7186">
                  <a:extLst>
                    <a:ext uri="{FF2B5EF4-FFF2-40B4-BE49-F238E27FC236}">
                      <a16:creationId xmlns="" xmlns:a16="http://schemas.microsoft.com/office/drawing/2014/main" id="{07DF0ECE-89A8-4D25-846F-245FC601EA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9240" y="5247844"/>
                  <a:ext cx="4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188" name="Ink 7187">
                  <a:extLst>
                    <a:ext uri="{FF2B5EF4-FFF2-40B4-BE49-F238E27FC236}">
                      <a16:creationId xmlns:a16="http://schemas.microsoft.com/office/drawing/2014/main" id="{1927D645-7042-472E-82C4-346A173A172F}"/>
                    </a:ext>
                  </a:extLst>
                </p14:cNvPr>
                <p14:cNvContentPartPr/>
                <p14:nvPr/>
              </p14:nvContentPartPr>
              <p14:xfrm>
                <a:off x="853920" y="5146324"/>
                <a:ext cx="51840" cy="159480"/>
              </p14:xfrm>
            </p:contentPart>
          </mc:Choice>
          <mc:Fallback xmlns="">
            <p:pic>
              <p:nvPicPr>
                <p:cNvPr id="7188" name="Ink 7187">
                  <a:extLst>
                    <a:ext uri="{FF2B5EF4-FFF2-40B4-BE49-F238E27FC236}">
                      <a16:creationId xmlns="" xmlns:a16="http://schemas.microsoft.com/office/drawing/2014/main" id="{1927D645-7042-472E-82C4-346A173A17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5920" y="5128684"/>
                  <a:ext cx="87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189" name="Ink 7188">
                  <a:extLst>
                    <a:ext uri="{FF2B5EF4-FFF2-40B4-BE49-F238E27FC236}">
                      <a16:creationId xmlns:a16="http://schemas.microsoft.com/office/drawing/2014/main" id="{0AF81F4A-C66A-4F8A-9555-2D1EF018BD2D}"/>
                    </a:ext>
                  </a:extLst>
                </p14:cNvPr>
                <p14:cNvContentPartPr/>
                <p14:nvPr/>
              </p14:nvContentPartPr>
              <p14:xfrm>
                <a:off x="933840" y="5161804"/>
                <a:ext cx="87480" cy="142920"/>
              </p14:xfrm>
            </p:contentPart>
          </mc:Choice>
          <mc:Fallback xmlns="">
            <p:pic>
              <p:nvPicPr>
                <p:cNvPr id="7189" name="Ink 7188">
                  <a:extLst>
                    <a:ext uri="{FF2B5EF4-FFF2-40B4-BE49-F238E27FC236}">
                      <a16:creationId xmlns="" xmlns:a16="http://schemas.microsoft.com/office/drawing/2014/main" id="{0AF81F4A-C66A-4F8A-9555-2D1EF018BD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5840" y="5143804"/>
                  <a:ext cx="123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190" name="Ink 7189">
                  <a:extLst>
                    <a:ext uri="{FF2B5EF4-FFF2-40B4-BE49-F238E27FC236}">
                      <a16:creationId xmlns:a16="http://schemas.microsoft.com/office/drawing/2014/main" id="{44ABF5AE-4B07-4937-8688-082E08AF4377}"/>
                    </a:ext>
                  </a:extLst>
                </p14:cNvPr>
                <p14:cNvContentPartPr/>
                <p14:nvPr/>
              </p14:nvContentPartPr>
              <p14:xfrm>
                <a:off x="1073880" y="5219764"/>
                <a:ext cx="99720" cy="7920"/>
              </p14:xfrm>
            </p:contentPart>
          </mc:Choice>
          <mc:Fallback xmlns="">
            <p:pic>
              <p:nvPicPr>
                <p:cNvPr id="7190" name="Ink 7189">
                  <a:extLst>
                    <a:ext uri="{FF2B5EF4-FFF2-40B4-BE49-F238E27FC236}">
                      <a16:creationId xmlns="" xmlns:a16="http://schemas.microsoft.com/office/drawing/2014/main" id="{44ABF5AE-4B07-4937-8688-082E08AF43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6240" y="5201764"/>
                  <a:ext cx="13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191" name="Ink 7190">
                  <a:extLst>
                    <a:ext uri="{FF2B5EF4-FFF2-40B4-BE49-F238E27FC236}">
                      <a16:creationId xmlns:a16="http://schemas.microsoft.com/office/drawing/2014/main" id="{FC5438E6-06D2-4887-9759-D2553D001B49}"/>
                    </a:ext>
                  </a:extLst>
                </p14:cNvPr>
                <p14:cNvContentPartPr/>
                <p14:nvPr/>
              </p14:nvContentPartPr>
              <p14:xfrm>
                <a:off x="1243440" y="5155324"/>
                <a:ext cx="52920" cy="159480"/>
              </p14:xfrm>
            </p:contentPart>
          </mc:Choice>
          <mc:Fallback xmlns="">
            <p:pic>
              <p:nvPicPr>
                <p:cNvPr id="7191" name="Ink 7190">
                  <a:extLst>
                    <a:ext uri="{FF2B5EF4-FFF2-40B4-BE49-F238E27FC236}">
                      <a16:creationId xmlns="" xmlns:a16="http://schemas.microsoft.com/office/drawing/2014/main" id="{FC5438E6-06D2-4887-9759-D2553D001B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25440" y="5137684"/>
                  <a:ext cx="88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192" name="Ink 7191">
                  <a:extLst>
                    <a:ext uri="{FF2B5EF4-FFF2-40B4-BE49-F238E27FC236}">
                      <a16:creationId xmlns:a16="http://schemas.microsoft.com/office/drawing/2014/main" id="{8C90E7CA-7D7A-4342-90F7-05393CC0C609}"/>
                    </a:ext>
                  </a:extLst>
                </p14:cNvPr>
                <p14:cNvContentPartPr/>
                <p14:nvPr/>
              </p14:nvContentPartPr>
              <p14:xfrm>
                <a:off x="1377000" y="5137324"/>
                <a:ext cx="38520" cy="194040"/>
              </p14:xfrm>
            </p:contentPart>
          </mc:Choice>
          <mc:Fallback xmlns="">
            <p:pic>
              <p:nvPicPr>
                <p:cNvPr id="7192" name="Ink 7191">
                  <a:extLst>
                    <a:ext uri="{FF2B5EF4-FFF2-40B4-BE49-F238E27FC236}">
                      <a16:creationId xmlns="" xmlns:a16="http://schemas.microsoft.com/office/drawing/2014/main" id="{8C90E7CA-7D7A-4342-90F7-05393CC0C60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59360" y="5119684"/>
                  <a:ext cx="74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193" name="Ink 7192">
                  <a:extLst>
                    <a:ext uri="{FF2B5EF4-FFF2-40B4-BE49-F238E27FC236}">
                      <a16:creationId xmlns:a16="http://schemas.microsoft.com/office/drawing/2014/main" id="{70B5C4FF-381D-45D7-B318-9DE26DE9A3D1}"/>
                    </a:ext>
                  </a:extLst>
                </p14:cNvPr>
                <p14:cNvContentPartPr/>
                <p14:nvPr/>
              </p14:nvContentPartPr>
              <p14:xfrm>
                <a:off x="1482480" y="5081164"/>
                <a:ext cx="105840" cy="85320"/>
              </p14:xfrm>
            </p:contentPart>
          </mc:Choice>
          <mc:Fallback xmlns="">
            <p:pic>
              <p:nvPicPr>
                <p:cNvPr id="7193" name="Ink 7192">
                  <a:extLst>
                    <a:ext uri="{FF2B5EF4-FFF2-40B4-BE49-F238E27FC236}">
                      <a16:creationId xmlns="" xmlns:a16="http://schemas.microsoft.com/office/drawing/2014/main" id="{70B5C4FF-381D-45D7-B318-9DE26DE9A3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64840" y="5063164"/>
                  <a:ext cx="1414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6" name="Group 7195">
            <a:extLst>
              <a:ext uri="{FF2B5EF4-FFF2-40B4-BE49-F238E27FC236}">
                <a16:creationId xmlns:a16="http://schemas.microsoft.com/office/drawing/2014/main" id="{E944F0CA-1BFB-4822-B7E6-0002955167DF}"/>
              </a:ext>
            </a:extLst>
          </p:cNvPr>
          <p:cNvGrpSpPr/>
          <p:nvPr/>
        </p:nvGrpSpPr>
        <p:grpSpPr>
          <a:xfrm>
            <a:off x="2010240" y="5182324"/>
            <a:ext cx="105840" cy="49320"/>
            <a:chOff x="2010240" y="5182324"/>
            <a:chExt cx="105840" cy="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194" name="Ink 7193">
                  <a:extLst>
                    <a:ext uri="{FF2B5EF4-FFF2-40B4-BE49-F238E27FC236}">
                      <a16:creationId xmlns:a16="http://schemas.microsoft.com/office/drawing/2014/main" id="{5255324D-F724-4DE3-9C36-397EE4987A93}"/>
                    </a:ext>
                  </a:extLst>
                </p14:cNvPr>
                <p14:cNvContentPartPr/>
                <p14:nvPr/>
              </p14:nvContentPartPr>
              <p14:xfrm>
                <a:off x="2010240" y="5182324"/>
                <a:ext cx="105840" cy="11880"/>
              </p14:xfrm>
            </p:contentPart>
          </mc:Choice>
          <mc:Fallback xmlns="">
            <p:pic>
              <p:nvPicPr>
                <p:cNvPr id="7194" name="Ink 7193">
                  <a:extLst>
                    <a:ext uri="{FF2B5EF4-FFF2-40B4-BE49-F238E27FC236}">
                      <a16:creationId xmlns="" xmlns:a16="http://schemas.microsoft.com/office/drawing/2014/main" id="{5255324D-F724-4DE3-9C36-397EE4987A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92240" y="5164324"/>
                  <a:ext cx="141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195" name="Ink 7194">
                  <a:extLst>
                    <a:ext uri="{FF2B5EF4-FFF2-40B4-BE49-F238E27FC236}">
                      <a16:creationId xmlns:a16="http://schemas.microsoft.com/office/drawing/2014/main" id="{190A9405-1D52-4AE6-B5BF-DCEDA28AD897}"/>
                    </a:ext>
                  </a:extLst>
                </p14:cNvPr>
                <p14:cNvContentPartPr/>
                <p14:nvPr/>
              </p14:nvContentPartPr>
              <p14:xfrm>
                <a:off x="2017440" y="5229844"/>
                <a:ext cx="94320" cy="1800"/>
              </p14:xfrm>
            </p:contentPart>
          </mc:Choice>
          <mc:Fallback xmlns="">
            <p:pic>
              <p:nvPicPr>
                <p:cNvPr id="7195" name="Ink 7194">
                  <a:extLst>
                    <a:ext uri="{FF2B5EF4-FFF2-40B4-BE49-F238E27FC236}">
                      <a16:creationId xmlns="" xmlns:a16="http://schemas.microsoft.com/office/drawing/2014/main" id="{190A9405-1D52-4AE6-B5BF-DCEDA28AD89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99440" y="5212204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24" name="Group 7223">
            <a:extLst>
              <a:ext uri="{FF2B5EF4-FFF2-40B4-BE49-F238E27FC236}">
                <a16:creationId xmlns:a16="http://schemas.microsoft.com/office/drawing/2014/main" id="{90D31881-AB56-48AE-BA65-9597B97A3E23}"/>
              </a:ext>
            </a:extLst>
          </p:cNvPr>
          <p:cNvGrpSpPr/>
          <p:nvPr/>
        </p:nvGrpSpPr>
        <p:grpSpPr>
          <a:xfrm>
            <a:off x="6996600" y="4893604"/>
            <a:ext cx="81720" cy="77400"/>
            <a:chOff x="6996600" y="4893604"/>
            <a:chExt cx="8172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09" name="Ink 7208">
                  <a:extLst>
                    <a:ext uri="{FF2B5EF4-FFF2-40B4-BE49-F238E27FC236}">
                      <a16:creationId xmlns:a16="http://schemas.microsoft.com/office/drawing/2014/main" id="{20033700-67A4-4041-AEBD-2B3812CA84DD}"/>
                    </a:ext>
                  </a:extLst>
                </p14:cNvPr>
                <p14:cNvContentPartPr/>
                <p14:nvPr/>
              </p14:nvContentPartPr>
              <p14:xfrm>
                <a:off x="6996600" y="4893604"/>
                <a:ext cx="81720" cy="9360"/>
              </p14:xfrm>
            </p:contentPart>
          </mc:Choice>
          <mc:Fallback xmlns="">
            <p:pic>
              <p:nvPicPr>
                <p:cNvPr id="7209" name="Ink 7208">
                  <a:extLst>
                    <a:ext uri="{FF2B5EF4-FFF2-40B4-BE49-F238E27FC236}">
                      <a16:creationId xmlns="" xmlns:a16="http://schemas.microsoft.com/office/drawing/2014/main" id="{20033700-67A4-4041-AEBD-2B3812CA84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78600" y="4875964"/>
                  <a:ext cx="11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210" name="Ink 7209">
                  <a:extLst>
                    <a:ext uri="{FF2B5EF4-FFF2-40B4-BE49-F238E27FC236}">
                      <a16:creationId xmlns:a16="http://schemas.microsoft.com/office/drawing/2014/main" id="{FD2236CF-03BD-4F3A-B977-D13B4C214B52}"/>
                    </a:ext>
                  </a:extLst>
                </p14:cNvPr>
                <p14:cNvContentPartPr/>
                <p14:nvPr/>
              </p14:nvContentPartPr>
              <p14:xfrm>
                <a:off x="6996600" y="4897564"/>
                <a:ext cx="73080" cy="73440"/>
              </p14:xfrm>
            </p:contentPart>
          </mc:Choice>
          <mc:Fallback xmlns="">
            <p:pic>
              <p:nvPicPr>
                <p:cNvPr id="7210" name="Ink 7209">
                  <a:extLst>
                    <a:ext uri="{FF2B5EF4-FFF2-40B4-BE49-F238E27FC236}">
                      <a16:creationId xmlns="" xmlns:a16="http://schemas.microsoft.com/office/drawing/2014/main" id="{FD2236CF-03BD-4F3A-B977-D13B4C214B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78600" y="4879564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23" name="Group 7222">
            <a:extLst>
              <a:ext uri="{FF2B5EF4-FFF2-40B4-BE49-F238E27FC236}">
                <a16:creationId xmlns:a16="http://schemas.microsoft.com/office/drawing/2014/main" id="{98591534-8311-43B2-998F-BC0A0DBCDC23}"/>
              </a:ext>
            </a:extLst>
          </p:cNvPr>
          <p:cNvGrpSpPr/>
          <p:nvPr/>
        </p:nvGrpSpPr>
        <p:grpSpPr>
          <a:xfrm>
            <a:off x="6977880" y="5190244"/>
            <a:ext cx="104400" cy="64440"/>
            <a:chOff x="6977880" y="5190244"/>
            <a:chExt cx="10440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211" name="Ink 7210">
                  <a:extLst>
                    <a:ext uri="{FF2B5EF4-FFF2-40B4-BE49-F238E27FC236}">
                      <a16:creationId xmlns:a16="http://schemas.microsoft.com/office/drawing/2014/main" id="{088C5B1F-9049-496E-BD63-5D16C3C02E48}"/>
                    </a:ext>
                  </a:extLst>
                </p14:cNvPr>
                <p14:cNvContentPartPr/>
                <p14:nvPr/>
              </p14:nvContentPartPr>
              <p14:xfrm>
                <a:off x="6983640" y="5190244"/>
                <a:ext cx="83160" cy="5400"/>
              </p14:xfrm>
            </p:contentPart>
          </mc:Choice>
          <mc:Fallback xmlns="">
            <p:pic>
              <p:nvPicPr>
                <p:cNvPr id="7211" name="Ink 7210">
                  <a:extLst>
                    <a:ext uri="{FF2B5EF4-FFF2-40B4-BE49-F238E27FC236}">
                      <a16:creationId xmlns="" xmlns:a16="http://schemas.microsoft.com/office/drawing/2014/main" id="{088C5B1F-9049-496E-BD63-5D16C3C02E4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66000" y="5172244"/>
                  <a:ext cx="118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212" name="Ink 7211">
                  <a:extLst>
                    <a:ext uri="{FF2B5EF4-FFF2-40B4-BE49-F238E27FC236}">
                      <a16:creationId xmlns:a16="http://schemas.microsoft.com/office/drawing/2014/main" id="{7212BC78-278F-4232-9170-B45D5E72EEAB}"/>
                    </a:ext>
                  </a:extLst>
                </p14:cNvPr>
                <p14:cNvContentPartPr/>
                <p14:nvPr/>
              </p14:nvContentPartPr>
              <p14:xfrm>
                <a:off x="6977880" y="5190244"/>
                <a:ext cx="104400" cy="64440"/>
              </p14:xfrm>
            </p:contentPart>
          </mc:Choice>
          <mc:Fallback xmlns="">
            <p:pic>
              <p:nvPicPr>
                <p:cNvPr id="7212" name="Ink 7211">
                  <a:extLst>
                    <a:ext uri="{FF2B5EF4-FFF2-40B4-BE49-F238E27FC236}">
                      <a16:creationId xmlns="" xmlns:a16="http://schemas.microsoft.com/office/drawing/2014/main" id="{7212BC78-278F-4232-9170-B45D5E72EEA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60240" y="5172244"/>
                  <a:ext cx="1400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22" name="Group 7221">
            <a:extLst>
              <a:ext uri="{FF2B5EF4-FFF2-40B4-BE49-F238E27FC236}">
                <a16:creationId xmlns:a16="http://schemas.microsoft.com/office/drawing/2014/main" id="{4D064B6A-9463-4B13-921C-AEBA60EF729D}"/>
              </a:ext>
            </a:extLst>
          </p:cNvPr>
          <p:cNvGrpSpPr/>
          <p:nvPr/>
        </p:nvGrpSpPr>
        <p:grpSpPr>
          <a:xfrm>
            <a:off x="7293240" y="4671124"/>
            <a:ext cx="1367640" cy="677160"/>
            <a:chOff x="7293240" y="4671124"/>
            <a:chExt cx="136764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198" name="Ink 7197">
                  <a:extLst>
                    <a:ext uri="{FF2B5EF4-FFF2-40B4-BE49-F238E27FC236}">
                      <a16:creationId xmlns:a16="http://schemas.microsoft.com/office/drawing/2014/main" id="{507779F6-C996-4EE4-9946-286D22373ACA}"/>
                    </a:ext>
                  </a:extLst>
                </p14:cNvPr>
                <p14:cNvContentPartPr/>
                <p14:nvPr/>
              </p14:nvContentPartPr>
              <p14:xfrm>
                <a:off x="7293240" y="4770484"/>
                <a:ext cx="63000" cy="201960"/>
              </p14:xfrm>
            </p:contentPart>
          </mc:Choice>
          <mc:Fallback xmlns="">
            <p:pic>
              <p:nvPicPr>
                <p:cNvPr id="7198" name="Ink 7197">
                  <a:extLst>
                    <a:ext uri="{FF2B5EF4-FFF2-40B4-BE49-F238E27FC236}">
                      <a16:creationId xmlns="" xmlns:a16="http://schemas.microsoft.com/office/drawing/2014/main" id="{507779F6-C996-4EE4-9946-286D22373AC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75240" y="4752844"/>
                  <a:ext cx="98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199" name="Ink 7198">
                  <a:extLst>
                    <a:ext uri="{FF2B5EF4-FFF2-40B4-BE49-F238E27FC236}">
                      <a16:creationId xmlns:a16="http://schemas.microsoft.com/office/drawing/2014/main" id="{728E0D69-D533-4636-8B4B-BBAEAAFC065A}"/>
                    </a:ext>
                  </a:extLst>
                </p14:cNvPr>
                <p14:cNvContentPartPr/>
                <p14:nvPr/>
              </p14:nvContentPartPr>
              <p14:xfrm>
                <a:off x="7476840" y="4863004"/>
                <a:ext cx="360" cy="1800"/>
              </p14:xfrm>
            </p:contentPart>
          </mc:Choice>
          <mc:Fallback xmlns="">
            <p:pic>
              <p:nvPicPr>
                <p:cNvPr id="7199" name="Ink 7198">
                  <a:extLst>
                    <a:ext uri="{FF2B5EF4-FFF2-40B4-BE49-F238E27FC236}">
                      <a16:creationId xmlns="" xmlns:a16="http://schemas.microsoft.com/office/drawing/2014/main" id="{728E0D69-D533-4636-8B4B-BBAEAAFC065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59200" y="4845004"/>
                  <a:ext cx="36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200" name="Ink 7199">
                  <a:extLst>
                    <a:ext uri="{FF2B5EF4-FFF2-40B4-BE49-F238E27FC236}">
                      <a16:creationId xmlns:a16="http://schemas.microsoft.com/office/drawing/2014/main" id="{AEE1520F-7997-46EA-B823-03BE6A53BDCA}"/>
                    </a:ext>
                  </a:extLst>
                </p14:cNvPr>
                <p14:cNvContentPartPr/>
                <p14:nvPr/>
              </p14:nvContentPartPr>
              <p14:xfrm>
                <a:off x="7598160" y="4724404"/>
                <a:ext cx="70200" cy="280080"/>
              </p14:xfrm>
            </p:contentPart>
          </mc:Choice>
          <mc:Fallback xmlns="">
            <p:pic>
              <p:nvPicPr>
                <p:cNvPr id="7200" name="Ink 7199">
                  <a:extLst>
                    <a:ext uri="{FF2B5EF4-FFF2-40B4-BE49-F238E27FC236}">
                      <a16:creationId xmlns="" xmlns:a16="http://schemas.microsoft.com/office/drawing/2014/main" id="{AEE1520F-7997-46EA-B823-03BE6A53BDC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80160" y="4706404"/>
                  <a:ext cx="105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201" name="Ink 7200">
                  <a:extLst>
                    <a:ext uri="{FF2B5EF4-FFF2-40B4-BE49-F238E27FC236}">
                      <a16:creationId xmlns:a16="http://schemas.microsoft.com/office/drawing/2014/main" id="{F00E27FF-A381-475E-B044-B289514F2CA3}"/>
                    </a:ext>
                  </a:extLst>
                </p14:cNvPr>
                <p14:cNvContentPartPr/>
                <p14:nvPr/>
              </p14:nvContentPartPr>
              <p14:xfrm>
                <a:off x="7686000" y="4768684"/>
                <a:ext cx="99720" cy="186840"/>
              </p14:xfrm>
            </p:contentPart>
          </mc:Choice>
          <mc:Fallback xmlns="">
            <p:pic>
              <p:nvPicPr>
                <p:cNvPr id="7201" name="Ink 7200">
                  <a:extLst>
                    <a:ext uri="{FF2B5EF4-FFF2-40B4-BE49-F238E27FC236}">
                      <a16:creationId xmlns="" xmlns:a16="http://schemas.microsoft.com/office/drawing/2014/main" id="{F00E27FF-A381-475E-B044-B289514F2C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68360" y="4750684"/>
                  <a:ext cx="13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202" name="Ink 7201">
                  <a:extLst>
                    <a:ext uri="{FF2B5EF4-FFF2-40B4-BE49-F238E27FC236}">
                      <a16:creationId xmlns:a16="http://schemas.microsoft.com/office/drawing/2014/main" id="{D77C5F1D-BE23-44D4-8060-AFD41C35F1E2}"/>
                    </a:ext>
                  </a:extLst>
                </p14:cNvPr>
                <p14:cNvContentPartPr/>
                <p14:nvPr/>
              </p14:nvContentPartPr>
              <p14:xfrm>
                <a:off x="7810560" y="4890004"/>
                <a:ext cx="90360" cy="6840"/>
              </p14:xfrm>
            </p:contentPart>
          </mc:Choice>
          <mc:Fallback xmlns="">
            <p:pic>
              <p:nvPicPr>
                <p:cNvPr id="7202" name="Ink 7201">
                  <a:extLst>
                    <a:ext uri="{FF2B5EF4-FFF2-40B4-BE49-F238E27FC236}">
                      <a16:creationId xmlns="" xmlns:a16="http://schemas.microsoft.com/office/drawing/2014/main" id="{D77C5F1D-BE23-44D4-8060-AFD41C35F1E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92920" y="4872004"/>
                  <a:ext cx="12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204" name="Ink 7203">
                  <a:extLst>
                    <a:ext uri="{FF2B5EF4-FFF2-40B4-BE49-F238E27FC236}">
                      <a16:creationId xmlns:a16="http://schemas.microsoft.com/office/drawing/2014/main" id="{A84C7743-C8D5-4869-985C-2F142CA0DEA8}"/>
                    </a:ext>
                  </a:extLst>
                </p14:cNvPr>
                <p14:cNvContentPartPr/>
                <p14:nvPr/>
              </p14:nvContentPartPr>
              <p14:xfrm>
                <a:off x="7987320" y="4794964"/>
                <a:ext cx="38880" cy="158400"/>
              </p14:xfrm>
            </p:contentPart>
          </mc:Choice>
          <mc:Fallback xmlns="">
            <p:pic>
              <p:nvPicPr>
                <p:cNvPr id="7204" name="Ink 7203">
                  <a:extLst>
                    <a:ext uri="{FF2B5EF4-FFF2-40B4-BE49-F238E27FC236}">
                      <a16:creationId xmlns="" xmlns:a16="http://schemas.microsoft.com/office/drawing/2014/main" id="{A84C7743-C8D5-4869-985C-2F142CA0DEA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69680" y="4776964"/>
                  <a:ext cx="74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205" name="Ink 7204">
                  <a:extLst>
                    <a:ext uri="{FF2B5EF4-FFF2-40B4-BE49-F238E27FC236}">
                      <a16:creationId xmlns:a16="http://schemas.microsoft.com/office/drawing/2014/main" id="{22AC82B9-67A5-4E80-A100-EA1A8FA2F97A}"/>
                    </a:ext>
                  </a:extLst>
                </p14:cNvPr>
                <p14:cNvContentPartPr/>
                <p14:nvPr/>
              </p14:nvContentPartPr>
              <p14:xfrm>
                <a:off x="8096040" y="4792444"/>
                <a:ext cx="71640" cy="149760"/>
              </p14:xfrm>
            </p:contentPart>
          </mc:Choice>
          <mc:Fallback xmlns="">
            <p:pic>
              <p:nvPicPr>
                <p:cNvPr id="7205" name="Ink 7204">
                  <a:extLst>
                    <a:ext uri="{FF2B5EF4-FFF2-40B4-BE49-F238E27FC236}">
                      <a16:creationId xmlns="" xmlns:a16="http://schemas.microsoft.com/office/drawing/2014/main" id="{22AC82B9-67A5-4E80-A100-EA1A8FA2F97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78040" y="4774444"/>
                  <a:ext cx="107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206" name="Ink 7205">
                  <a:extLst>
                    <a:ext uri="{FF2B5EF4-FFF2-40B4-BE49-F238E27FC236}">
                      <a16:creationId xmlns:a16="http://schemas.microsoft.com/office/drawing/2014/main" id="{9FE22442-7C2C-4C84-95BE-DFAD4CD65E71}"/>
                    </a:ext>
                  </a:extLst>
                </p14:cNvPr>
                <p14:cNvContentPartPr/>
                <p14:nvPr/>
              </p14:nvContentPartPr>
              <p14:xfrm>
                <a:off x="8221320" y="4756444"/>
                <a:ext cx="27720" cy="227520"/>
              </p14:xfrm>
            </p:contentPart>
          </mc:Choice>
          <mc:Fallback xmlns="">
            <p:pic>
              <p:nvPicPr>
                <p:cNvPr id="7206" name="Ink 7205">
                  <a:extLst>
                    <a:ext uri="{FF2B5EF4-FFF2-40B4-BE49-F238E27FC236}">
                      <a16:creationId xmlns="" xmlns:a16="http://schemas.microsoft.com/office/drawing/2014/main" id="{9FE22442-7C2C-4C84-95BE-DFAD4CD65E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03680" y="4738444"/>
                  <a:ext cx="63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207" name="Ink 7206">
                  <a:extLst>
                    <a:ext uri="{FF2B5EF4-FFF2-40B4-BE49-F238E27FC236}">
                      <a16:creationId xmlns:a16="http://schemas.microsoft.com/office/drawing/2014/main" id="{4827727F-00DB-4662-A7CA-53E36AFCCF20}"/>
                    </a:ext>
                  </a:extLst>
                </p14:cNvPr>
                <p14:cNvContentPartPr/>
                <p14:nvPr/>
              </p14:nvContentPartPr>
              <p14:xfrm>
                <a:off x="8285400" y="4671124"/>
                <a:ext cx="113040" cy="64080"/>
              </p14:xfrm>
            </p:contentPart>
          </mc:Choice>
          <mc:Fallback xmlns="">
            <p:pic>
              <p:nvPicPr>
                <p:cNvPr id="7207" name="Ink 7206">
                  <a:extLst>
                    <a:ext uri="{FF2B5EF4-FFF2-40B4-BE49-F238E27FC236}">
                      <a16:creationId xmlns="" xmlns:a16="http://schemas.microsoft.com/office/drawing/2014/main" id="{4827727F-00DB-4662-A7CA-53E36AFCCF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67760" y="4653124"/>
                  <a:ext cx="148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213" name="Ink 7212">
                  <a:extLst>
                    <a:ext uri="{FF2B5EF4-FFF2-40B4-BE49-F238E27FC236}">
                      <a16:creationId xmlns:a16="http://schemas.microsoft.com/office/drawing/2014/main" id="{76A35F92-A9FE-4448-9E08-167109A7DFE4}"/>
                    </a:ext>
                  </a:extLst>
                </p14:cNvPr>
                <p14:cNvContentPartPr/>
                <p14:nvPr/>
              </p14:nvContentPartPr>
              <p14:xfrm>
                <a:off x="7296120" y="5148124"/>
                <a:ext cx="155520" cy="167040"/>
              </p14:xfrm>
            </p:contentPart>
          </mc:Choice>
          <mc:Fallback xmlns="">
            <p:pic>
              <p:nvPicPr>
                <p:cNvPr id="7213" name="Ink 7212">
                  <a:extLst>
                    <a:ext uri="{FF2B5EF4-FFF2-40B4-BE49-F238E27FC236}">
                      <a16:creationId xmlns="" xmlns:a16="http://schemas.microsoft.com/office/drawing/2014/main" id="{76A35F92-A9FE-4448-9E08-167109A7DFE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78480" y="5130124"/>
                  <a:ext cx="191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214" name="Ink 7213">
                  <a:extLst>
                    <a:ext uri="{FF2B5EF4-FFF2-40B4-BE49-F238E27FC236}">
                      <a16:creationId xmlns:a16="http://schemas.microsoft.com/office/drawing/2014/main" id="{3C12DF60-5B68-46C9-AA0F-7C1B3A50556F}"/>
                    </a:ext>
                  </a:extLst>
                </p14:cNvPr>
                <p14:cNvContentPartPr/>
                <p14:nvPr/>
              </p14:nvContentPartPr>
              <p14:xfrm>
                <a:off x="7501320" y="5222284"/>
                <a:ext cx="360" cy="360"/>
              </p14:xfrm>
            </p:contentPart>
          </mc:Choice>
          <mc:Fallback xmlns="">
            <p:pic>
              <p:nvPicPr>
                <p:cNvPr id="7214" name="Ink 7213">
                  <a:extLst>
                    <a:ext uri="{FF2B5EF4-FFF2-40B4-BE49-F238E27FC236}">
                      <a16:creationId xmlns="" xmlns:a16="http://schemas.microsoft.com/office/drawing/2014/main" id="{3C12DF60-5B68-46C9-AA0F-7C1B3A50556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83320" y="520428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15" name="Ink 7214">
                  <a:extLst>
                    <a:ext uri="{FF2B5EF4-FFF2-40B4-BE49-F238E27FC236}">
                      <a16:creationId xmlns:a16="http://schemas.microsoft.com/office/drawing/2014/main" id="{B1CB43FA-00BF-41B9-8F3C-213960BC1C0E}"/>
                    </a:ext>
                  </a:extLst>
                </p14:cNvPr>
                <p14:cNvContentPartPr/>
                <p14:nvPr/>
              </p14:nvContentPartPr>
              <p14:xfrm>
                <a:off x="7677720" y="5115724"/>
                <a:ext cx="110520" cy="200520"/>
              </p14:xfrm>
            </p:contentPart>
          </mc:Choice>
          <mc:Fallback xmlns="">
            <p:pic>
              <p:nvPicPr>
                <p:cNvPr id="7215" name="Ink 7214">
                  <a:extLst>
                    <a:ext uri="{FF2B5EF4-FFF2-40B4-BE49-F238E27FC236}">
                      <a16:creationId xmlns="" xmlns:a16="http://schemas.microsoft.com/office/drawing/2014/main" id="{B1CB43FA-00BF-41B9-8F3C-213960BC1C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59720" y="5097724"/>
                  <a:ext cx="146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216" name="Ink 7215">
                  <a:extLst>
                    <a:ext uri="{FF2B5EF4-FFF2-40B4-BE49-F238E27FC236}">
                      <a16:creationId xmlns:a16="http://schemas.microsoft.com/office/drawing/2014/main" id="{BC1D70CF-294F-4CF1-90E7-06A17D57F299}"/>
                    </a:ext>
                  </a:extLst>
                </p14:cNvPr>
                <p14:cNvContentPartPr/>
                <p14:nvPr/>
              </p14:nvContentPartPr>
              <p14:xfrm>
                <a:off x="7810200" y="5127964"/>
                <a:ext cx="108720" cy="178200"/>
              </p14:xfrm>
            </p:contentPart>
          </mc:Choice>
          <mc:Fallback xmlns="">
            <p:pic>
              <p:nvPicPr>
                <p:cNvPr id="7216" name="Ink 7215">
                  <a:extLst>
                    <a:ext uri="{FF2B5EF4-FFF2-40B4-BE49-F238E27FC236}">
                      <a16:creationId xmlns="" xmlns:a16="http://schemas.microsoft.com/office/drawing/2014/main" id="{BC1D70CF-294F-4CF1-90E7-06A17D57F29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92200" y="5110324"/>
                  <a:ext cx="144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217" name="Ink 7216">
                  <a:extLst>
                    <a:ext uri="{FF2B5EF4-FFF2-40B4-BE49-F238E27FC236}">
                      <a16:creationId xmlns:a16="http://schemas.microsoft.com/office/drawing/2014/main" id="{E19521BC-8989-4DC7-81F4-A96C3F58FCDF}"/>
                    </a:ext>
                  </a:extLst>
                </p14:cNvPr>
                <p14:cNvContentPartPr/>
                <p14:nvPr/>
              </p14:nvContentPartPr>
              <p14:xfrm>
                <a:off x="8013240" y="5225884"/>
                <a:ext cx="63000" cy="360"/>
              </p14:xfrm>
            </p:contentPart>
          </mc:Choice>
          <mc:Fallback xmlns="">
            <p:pic>
              <p:nvPicPr>
                <p:cNvPr id="7217" name="Ink 7216">
                  <a:extLst>
                    <a:ext uri="{FF2B5EF4-FFF2-40B4-BE49-F238E27FC236}">
                      <a16:creationId xmlns="" xmlns:a16="http://schemas.microsoft.com/office/drawing/2014/main" id="{E19521BC-8989-4DC7-81F4-A96C3F58FCD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95240" y="5208244"/>
                  <a:ext cx="98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218" name="Ink 7217">
                  <a:extLst>
                    <a:ext uri="{FF2B5EF4-FFF2-40B4-BE49-F238E27FC236}">
                      <a16:creationId xmlns:a16="http://schemas.microsoft.com/office/drawing/2014/main" id="{59342716-E24E-41AC-87EC-B1F2D67905F8}"/>
                    </a:ext>
                  </a:extLst>
                </p14:cNvPr>
                <p14:cNvContentPartPr/>
                <p14:nvPr/>
              </p14:nvContentPartPr>
              <p14:xfrm>
                <a:off x="8188560" y="5126524"/>
                <a:ext cx="40320" cy="180720"/>
              </p14:xfrm>
            </p:contentPart>
          </mc:Choice>
          <mc:Fallback xmlns="">
            <p:pic>
              <p:nvPicPr>
                <p:cNvPr id="7218" name="Ink 7217">
                  <a:extLst>
                    <a:ext uri="{FF2B5EF4-FFF2-40B4-BE49-F238E27FC236}">
                      <a16:creationId xmlns="" xmlns:a16="http://schemas.microsoft.com/office/drawing/2014/main" id="{59342716-E24E-41AC-87EC-B1F2D67905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70560" y="5108884"/>
                  <a:ext cx="75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219" name="Ink 7218">
                  <a:extLst>
                    <a:ext uri="{FF2B5EF4-FFF2-40B4-BE49-F238E27FC236}">
                      <a16:creationId xmlns:a16="http://schemas.microsoft.com/office/drawing/2014/main" id="{0913FDE8-1A17-414C-91D3-8CFFA28483BC}"/>
                    </a:ext>
                  </a:extLst>
                </p14:cNvPr>
                <p14:cNvContentPartPr/>
                <p14:nvPr/>
              </p14:nvContentPartPr>
              <p14:xfrm>
                <a:off x="8282520" y="5158204"/>
                <a:ext cx="104760" cy="133920"/>
              </p14:xfrm>
            </p:contentPart>
          </mc:Choice>
          <mc:Fallback xmlns="">
            <p:pic>
              <p:nvPicPr>
                <p:cNvPr id="7219" name="Ink 7218">
                  <a:extLst>
                    <a:ext uri="{FF2B5EF4-FFF2-40B4-BE49-F238E27FC236}">
                      <a16:creationId xmlns="" xmlns:a16="http://schemas.microsoft.com/office/drawing/2014/main" id="{0913FDE8-1A17-414C-91D3-8CFFA28483B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64880" y="5140204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220" name="Ink 7219">
                  <a:extLst>
                    <a:ext uri="{FF2B5EF4-FFF2-40B4-BE49-F238E27FC236}">
                      <a16:creationId xmlns:a16="http://schemas.microsoft.com/office/drawing/2014/main" id="{E2DE64F5-D9CB-4656-9089-F7CA6BDB8716}"/>
                    </a:ext>
                  </a:extLst>
                </p14:cNvPr>
                <p14:cNvContentPartPr/>
                <p14:nvPr/>
              </p14:nvContentPartPr>
              <p14:xfrm>
                <a:off x="8388000" y="5123284"/>
                <a:ext cx="50400" cy="225000"/>
              </p14:xfrm>
            </p:contentPart>
          </mc:Choice>
          <mc:Fallback xmlns="">
            <p:pic>
              <p:nvPicPr>
                <p:cNvPr id="7220" name="Ink 7219">
                  <a:extLst>
                    <a:ext uri="{FF2B5EF4-FFF2-40B4-BE49-F238E27FC236}">
                      <a16:creationId xmlns="" xmlns:a16="http://schemas.microsoft.com/office/drawing/2014/main" id="{E2DE64F5-D9CB-4656-9089-F7CA6BDB87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70360" y="5105644"/>
                  <a:ext cx="86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221" name="Ink 7220">
                  <a:extLst>
                    <a:ext uri="{FF2B5EF4-FFF2-40B4-BE49-F238E27FC236}">
                      <a16:creationId xmlns:a16="http://schemas.microsoft.com/office/drawing/2014/main" id="{243E746C-BEF6-45FA-B5E4-B2CD92C89C92}"/>
                    </a:ext>
                  </a:extLst>
                </p14:cNvPr>
                <p14:cNvContentPartPr/>
                <p14:nvPr/>
              </p14:nvContentPartPr>
              <p14:xfrm>
                <a:off x="8537760" y="5021764"/>
                <a:ext cx="123120" cy="107280"/>
              </p14:xfrm>
            </p:contentPart>
          </mc:Choice>
          <mc:Fallback xmlns="">
            <p:pic>
              <p:nvPicPr>
                <p:cNvPr id="7221" name="Ink 7220">
                  <a:extLst>
                    <a:ext uri="{FF2B5EF4-FFF2-40B4-BE49-F238E27FC236}">
                      <a16:creationId xmlns="" xmlns:a16="http://schemas.microsoft.com/office/drawing/2014/main" id="{243E746C-BEF6-45FA-B5E4-B2CD92C89C9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20120" y="5003764"/>
                  <a:ext cx="1587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7225" name="Ink 7224">
                <a:extLst>
                  <a:ext uri="{FF2B5EF4-FFF2-40B4-BE49-F238E27FC236}">
                    <a16:creationId xmlns:a16="http://schemas.microsoft.com/office/drawing/2014/main" id="{73E752D6-74EF-4B89-AE17-6DF9E9AE804D}"/>
                  </a:ext>
                </a:extLst>
              </p14:cNvPr>
              <p14:cNvContentPartPr/>
              <p14:nvPr/>
            </p14:nvContentPartPr>
            <p14:xfrm>
              <a:off x="2790360" y="6548884"/>
              <a:ext cx="1081440" cy="34560"/>
            </p14:xfrm>
          </p:contentPart>
        </mc:Choice>
        <mc:Fallback xmlns="">
          <p:pic>
            <p:nvPicPr>
              <p:cNvPr id="7225" name="Ink 7224">
                <a:extLst>
                  <a:ext uri="{FF2B5EF4-FFF2-40B4-BE49-F238E27FC236}">
                    <a16:creationId xmlns="" xmlns:a16="http://schemas.microsoft.com/office/drawing/2014/main" id="{73E752D6-74EF-4B89-AE17-6DF9E9AE8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772360" y="6531244"/>
                <a:ext cx="11170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226" name="Ink 7225">
                <a:extLst>
                  <a:ext uri="{FF2B5EF4-FFF2-40B4-BE49-F238E27FC236}">
                    <a16:creationId xmlns:a16="http://schemas.microsoft.com/office/drawing/2014/main" id="{0200B280-DE93-4EB8-B10B-182EF689F69A}"/>
                  </a:ext>
                </a:extLst>
              </p14:cNvPr>
              <p14:cNvContentPartPr/>
              <p14:nvPr/>
            </p14:nvContentPartPr>
            <p14:xfrm>
              <a:off x="5301360" y="6497764"/>
              <a:ext cx="1046880" cy="25920"/>
            </p14:xfrm>
          </p:contentPart>
        </mc:Choice>
        <mc:Fallback xmlns="">
          <p:pic>
            <p:nvPicPr>
              <p:cNvPr id="7226" name="Ink 7225">
                <a:extLst>
                  <a:ext uri="{FF2B5EF4-FFF2-40B4-BE49-F238E27FC236}">
                    <a16:creationId xmlns="" xmlns:a16="http://schemas.microsoft.com/office/drawing/2014/main" id="{0200B280-DE93-4EB8-B10B-182EF689F69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83720" y="6479764"/>
                <a:ext cx="108252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44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sr-Cyrl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2" y="1628800"/>
            <a:ext cx="91792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8C3133-EA03-44BD-9393-2AD9DE95C740}"/>
              </a:ext>
            </a:extLst>
          </p:cNvPr>
          <p:cNvGrpSpPr/>
          <p:nvPr/>
        </p:nvGrpSpPr>
        <p:grpSpPr>
          <a:xfrm>
            <a:off x="1986120" y="2017924"/>
            <a:ext cx="5496840" cy="69840"/>
            <a:chOff x="1986120" y="2017924"/>
            <a:chExt cx="5496840" cy="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CCDF51-9D1A-4BAF-8576-9A06CAA9CE18}"/>
                    </a:ext>
                  </a:extLst>
                </p14:cNvPr>
                <p14:cNvContentPartPr/>
                <p14:nvPr/>
              </p14:nvContentPartPr>
              <p14:xfrm>
                <a:off x="5098680" y="2043484"/>
                <a:ext cx="585000" cy="44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="" xmlns:a16="http://schemas.microsoft.com/office/drawing/2014/main" id="{7ECCDF51-9D1A-4BAF-8576-9A06CAA9CE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0680" y="2025484"/>
                  <a:ext cx="62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36F1C5-8F80-4637-978F-D02222813C28}"/>
                    </a:ext>
                  </a:extLst>
                </p14:cNvPr>
                <p14:cNvContentPartPr/>
                <p14:nvPr/>
              </p14:nvContentPartPr>
              <p14:xfrm>
                <a:off x="1986120" y="2017924"/>
                <a:ext cx="3171600" cy="5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="" xmlns:a16="http://schemas.microsoft.com/office/drawing/2014/main" id="{7F36F1C5-8F80-4637-978F-D02222813C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68120" y="2000284"/>
                  <a:ext cx="3207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72AAAA-B146-4A1F-8609-108D87B66B63}"/>
                    </a:ext>
                  </a:extLst>
                </p14:cNvPr>
                <p14:cNvContentPartPr/>
                <p14:nvPr/>
              </p14:nvContentPartPr>
              <p14:xfrm>
                <a:off x="5661720" y="2064004"/>
                <a:ext cx="1821240" cy="1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7772AAAA-B146-4A1F-8609-108D87B66B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4080" y="2046364"/>
                  <a:ext cx="18568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68004-10FD-40B8-B12E-AD812EF4929F}"/>
              </a:ext>
            </a:extLst>
          </p:cNvPr>
          <p:cNvGrpSpPr/>
          <p:nvPr/>
        </p:nvGrpSpPr>
        <p:grpSpPr>
          <a:xfrm>
            <a:off x="100800" y="2592844"/>
            <a:ext cx="6359760" cy="65520"/>
            <a:chOff x="100800" y="2592844"/>
            <a:chExt cx="635976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46D8C7-5AC4-457D-9336-777D9133E86D}"/>
                    </a:ext>
                  </a:extLst>
                </p14:cNvPr>
                <p14:cNvContentPartPr/>
                <p14:nvPr/>
              </p14:nvContentPartPr>
              <p14:xfrm>
                <a:off x="1379880" y="2618404"/>
                <a:ext cx="1044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D846D8C7-5AC4-457D-9336-777D9133E8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62240" y="2600764"/>
                  <a:ext cx="46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CC6965-8C20-451A-8A32-F91518FCFE7D}"/>
                    </a:ext>
                  </a:extLst>
                </p14:cNvPr>
                <p14:cNvContentPartPr/>
                <p14:nvPr/>
              </p14:nvContentPartPr>
              <p14:xfrm>
                <a:off x="1364400" y="2615884"/>
                <a:ext cx="25920" cy="9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="" xmlns:a16="http://schemas.microsoft.com/office/drawing/2014/main" id="{E9CC6965-8C20-451A-8A32-F91518FCFE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46400" y="2598244"/>
                  <a:ext cx="61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8BDD17-26C6-48F1-BAE3-8822F15710DB}"/>
                    </a:ext>
                  </a:extLst>
                </p14:cNvPr>
                <p14:cNvContentPartPr/>
                <p14:nvPr/>
              </p14:nvContentPartPr>
              <p14:xfrm>
                <a:off x="100800" y="2592844"/>
                <a:ext cx="6359760" cy="6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7F8BDD17-26C6-48F1-BAE3-8822F15710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160" y="2575204"/>
                  <a:ext cx="639540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39EC036-1522-41A2-8EA6-53DFF531DCDB}"/>
                  </a:ext>
                </a:extLst>
              </p14:cNvPr>
              <p14:cNvContentPartPr/>
              <p14:nvPr/>
            </p14:nvContentPartPr>
            <p14:xfrm>
              <a:off x="6959520" y="2333644"/>
              <a:ext cx="1975320" cy="4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="" xmlns:a16="http://schemas.microsoft.com/office/drawing/2014/main" id="{939EC036-1522-41A2-8EA6-53DFF531DC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41520" y="2315644"/>
                <a:ext cx="2010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01945A-69BD-4E29-9172-7A751CA1028B}"/>
                  </a:ext>
                </a:extLst>
              </p14:cNvPr>
              <p14:cNvContentPartPr/>
              <p14:nvPr/>
            </p14:nvContentPartPr>
            <p14:xfrm>
              <a:off x="1430280" y="4274044"/>
              <a:ext cx="306360" cy="73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="" xmlns:a16="http://schemas.microsoft.com/office/drawing/2014/main" id="{A101945A-69BD-4E29-9172-7A751CA102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12640" y="4256044"/>
                <a:ext cx="342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B734DB-7866-4C78-99AC-EBC94AEDC811}"/>
                  </a:ext>
                </a:extLst>
              </p14:cNvPr>
              <p14:cNvContentPartPr/>
              <p14:nvPr/>
            </p14:nvContentPartPr>
            <p14:xfrm>
              <a:off x="1928880" y="4324084"/>
              <a:ext cx="231480" cy="8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="" xmlns:a16="http://schemas.microsoft.com/office/drawing/2014/main" id="{A0B734DB-7866-4C78-99AC-EBC94AEDC8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1240" y="4306084"/>
                <a:ext cx="267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26A1F96-47B0-4BA3-84A4-FD43CA3C8D8E}"/>
                  </a:ext>
                </a:extLst>
              </p14:cNvPr>
              <p14:cNvContentPartPr/>
              <p14:nvPr/>
            </p14:nvContentPartPr>
            <p14:xfrm>
              <a:off x="2322000" y="4321204"/>
              <a:ext cx="172800" cy="1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="" xmlns:a16="http://schemas.microsoft.com/office/drawing/2014/main" id="{726A1F96-47B0-4BA3-84A4-FD43CA3C8D8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04360" y="4303564"/>
                <a:ext cx="20844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6AB8810-5A2E-4BD7-BBA5-FC62B0F727A5}"/>
              </a:ext>
            </a:extLst>
          </p:cNvPr>
          <p:cNvGrpSpPr/>
          <p:nvPr/>
        </p:nvGrpSpPr>
        <p:grpSpPr>
          <a:xfrm>
            <a:off x="5572080" y="4224004"/>
            <a:ext cx="1095480" cy="122400"/>
            <a:chOff x="5572080" y="4224004"/>
            <a:chExt cx="109548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6F598A-21F3-43C1-BEBF-06ADE45FE4E1}"/>
                    </a:ext>
                  </a:extLst>
                </p14:cNvPr>
                <p14:cNvContentPartPr/>
                <p14:nvPr/>
              </p14:nvContentPartPr>
              <p14:xfrm>
                <a:off x="5572080" y="4224004"/>
                <a:ext cx="246960" cy="8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446F598A-21F3-43C1-BEBF-06ADE45FE4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54080" y="4206004"/>
                  <a:ext cx="282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78531C-2C3E-4C57-BBB8-B75BF4FD5165}"/>
                    </a:ext>
                  </a:extLst>
                </p14:cNvPr>
                <p14:cNvContentPartPr/>
                <p14:nvPr/>
              </p14:nvContentPartPr>
              <p14:xfrm>
                <a:off x="6054120" y="4274044"/>
                <a:ext cx="213840" cy="72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D778531C-2C3E-4C57-BBB8-B75BF4FD51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36480" y="4256044"/>
                  <a:ext cx="249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0A0E73-787E-4E87-8EE5-C163ED5150A2}"/>
                    </a:ext>
                  </a:extLst>
                </p14:cNvPr>
                <p14:cNvContentPartPr/>
                <p14:nvPr/>
              </p14:nvContentPartPr>
              <p14:xfrm>
                <a:off x="6508080" y="4317604"/>
                <a:ext cx="159480" cy="1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790A0E73-787E-4E87-8EE5-C163ED5150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90080" y="4299604"/>
                  <a:ext cx="1951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42DDB7-C3BF-4118-AB09-BCE064F39CBE}"/>
                  </a:ext>
                </a:extLst>
              </p14:cNvPr>
              <p14:cNvContentPartPr/>
              <p14:nvPr/>
            </p14:nvContentPartPr>
            <p14:xfrm>
              <a:off x="1950480" y="4712884"/>
              <a:ext cx="2368080" cy="2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id="{5D42DDB7-C3BF-4118-AB09-BCE064F39C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32840" y="4694884"/>
                <a:ext cx="24037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978013C-1419-412F-9767-9A8DD0E685D9}"/>
                  </a:ext>
                </a:extLst>
              </p14:cNvPr>
              <p14:cNvContentPartPr/>
              <p14:nvPr/>
            </p14:nvContentPartPr>
            <p14:xfrm>
              <a:off x="6238800" y="4977124"/>
              <a:ext cx="356040" cy="22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id="{9978013C-1419-412F-9767-9A8DD0E685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85160" y="4869124"/>
                <a:ext cx="4636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402D78C-D280-418E-87D0-18BB34B983F9}"/>
                  </a:ext>
                </a:extLst>
              </p14:cNvPr>
              <p14:cNvContentPartPr/>
              <p14:nvPr/>
            </p14:nvContentPartPr>
            <p14:xfrm>
              <a:off x="4993200" y="4978204"/>
              <a:ext cx="262800" cy="9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="" xmlns:a16="http://schemas.microsoft.com/office/drawing/2014/main" id="{D402D78C-D280-418E-87D0-18BB34B983F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39200" y="4870564"/>
                <a:ext cx="3704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9B61BA5-99B4-4AD4-BB6D-1EBE3F901B34}"/>
                  </a:ext>
                </a:extLst>
              </p14:cNvPr>
              <p14:cNvContentPartPr/>
              <p14:nvPr/>
            </p14:nvContentPartPr>
            <p14:xfrm>
              <a:off x="5568120" y="4974604"/>
              <a:ext cx="408960" cy="16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="" xmlns:a16="http://schemas.microsoft.com/office/drawing/2014/main" id="{69B61BA5-99B4-4AD4-BB6D-1EBE3F901B3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14480" y="4866604"/>
                <a:ext cx="51660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2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Formule za sume kvadrata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8868"/>
            <a:ext cx="8907681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C7936B-C330-4369-8AAB-8F70F06EC97D}"/>
                  </a:ext>
                </a:extLst>
              </p14:cNvPr>
              <p14:cNvContentPartPr/>
              <p14:nvPr/>
            </p14:nvContentPartPr>
            <p14:xfrm>
              <a:off x="3390480" y="3460444"/>
              <a:ext cx="2180160" cy="6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="" xmlns:a16="http://schemas.microsoft.com/office/drawing/2014/main" id="{D1C7936B-C330-4369-8AAB-8F70F06EC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6480" y="3352444"/>
                <a:ext cx="22878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24BC3C-ADE0-4162-96DB-645236CA95BD}"/>
                  </a:ext>
                </a:extLst>
              </p14:cNvPr>
              <p14:cNvContentPartPr/>
              <p14:nvPr/>
            </p14:nvContentPartPr>
            <p14:xfrm>
              <a:off x="3434760" y="4195204"/>
              <a:ext cx="2371320" cy="2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="" xmlns:a16="http://schemas.microsoft.com/office/drawing/2014/main" id="{6524BC3C-ADE0-4162-96DB-645236CA95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0760" y="4087204"/>
                <a:ext cx="24789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6F3885-3847-4E89-A919-5785ADC50235}"/>
                  </a:ext>
                </a:extLst>
              </p14:cNvPr>
              <p14:cNvContentPartPr/>
              <p14:nvPr/>
            </p14:nvContentPartPr>
            <p14:xfrm>
              <a:off x="3206520" y="4905124"/>
              <a:ext cx="2841120" cy="72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B16F3885-3847-4E89-A919-5785ADC502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2880" y="4797484"/>
                <a:ext cx="294876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47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24963" cy="38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93BEE7-73FA-4D41-8604-8FAF7A16EBB6}"/>
                  </a:ext>
                </a:extLst>
              </p14:cNvPr>
              <p14:cNvContentPartPr/>
              <p14:nvPr/>
            </p14:nvContentPartPr>
            <p14:xfrm>
              <a:off x="3389040" y="1843324"/>
              <a:ext cx="405720" cy="39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="" xmlns:a16="http://schemas.microsoft.com/office/drawing/2014/main" id="{6E93BEE7-73FA-4D41-8604-8FAF7A16EB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0400" y="1834684"/>
                <a:ext cx="4233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F237A7-C35F-47EF-8251-FF1A43B0D04E}"/>
                  </a:ext>
                </a:extLst>
              </p14:cNvPr>
              <p14:cNvContentPartPr/>
              <p14:nvPr/>
            </p14:nvContentPartPr>
            <p14:xfrm>
              <a:off x="4320000" y="1806604"/>
              <a:ext cx="453600" cy="42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="" xmlns:a16="http://schemas.microsoft.com/office/drawing/2014/main" id="{ACF237A7-C35F-47EF-8251-FF1A43B0D0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1360" y="1797604"/>
                <a:ext cx="4712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C83266-8405-4665-A397-685F822DD0B5}"/>
                  </a:ext>
                </a:extLst>
              </p14:cNvPr>
              <p14:cNvContentPartPr/>
              <p14:nvPr/>
            </p14:nvContentPartPr>
            <p14:xfrm>
              <a:off x="5298120" y="1799764"/>
              <a:ext cx="529200" cy="37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D0C83266-8405-4665-A397-685F822DD0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9120" y="1790764"/>
                <a:ext cx="5468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38F4DB-F7E2-4BCE-945C-54A9274124A5}"/>
                  </a:ext>
                </a:extLst>
              </p14:cNvPr>
              <p14:cNvContentPartPr/>
              <p14:nvPr/>
            </p14:nvContentPartPr>
            <p14:xfrm>
              <a:off x="6437880" y="1781764"/>
              <a:ext cx="523080" cy="41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7138F4DB-F7E2-4BCE-945C-54A9274124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8880" y="1772764"/>
                <a:ext cx="5407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4826E1E-381B-4C83-A50C-BDBF8FE79363}"/>
                  </a:ext>
                </a:extLst>
              </p14:cNvPr>
              <p14:cNvContentPartPr/>
              <p14:nvPr/>
            </p14:nvContentPartPr>
            <p14:xfrm>
              <a:off x="3671280" y="5359444"/>
              <a:ext cx="445320" cy="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34826E1E-381B-4C83-A50C-BDBF8FE793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7640" y="5251804"/>
                <a:ext cx="552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02390D-E92E-4EEE-A75B-922C34DAEA55}"/>
                  </a:ext>
                </a:extLst>
              </p14:cNvPr>
              <p14:cNvContentPartPr/>
              <p14:nvPr/>
            </p14:nvContentPartPr>
            <p14:xfrm>
              <a:off x="4869000" y="5334964"/>
              <a:ext cx="311040" cy="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="" xmlns:a16="http://schemas.microsoft.com/office/drawing/2014/main" id="{2B02390D-E92E-4EEE-A75B-922C34DAEA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15360" y="5227324"/>
                <a:ext cx="41868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DE0F019-2809-45CB-903E-5E3F91B40F17}"/>
              </a:ext>
            </a:extLst>
          </p:cNvPr>
          <p:cNvGrpSpPr/>
          <p:nvPr/>
        </p:nvGrpSpPr>
        <p:grpSpPr>
          <a:xfrm>
            <a:off x="3058200" y="3706684"/>
            <a:ext cx="385200" cy="376200"/>
            <a:chOff x="3058200" y="3706684"/>
            <a:chExt cx="3852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B7AF8A-1D28-4285-B296-7786DD75B4A0}"/>
                    </a:ext>
                  </a:extLst>
                </p14:cNvPr>
                <p14:cNvContentPartPr/>
                <p14:nvPr/>
              </p14:nvContentPartPr>
              <p14:xfrm>
                <a:off x="3133800" y="3754204"/>
                <a:ext cx="126000" cy="23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="" xmlns:a16="http://schemas.microsoft.com/office/drawing/2014/main" id="{19B7AF8A-1D28-4285-B296-7786DD75B4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25160" y="3745204"/>
                  <a:ext cx="143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962E7C-FF27-4B41-8941-A7E9921DE55A}"/>
                    </a:ext>
                  </a:extLst>
                </p14:cNvPr>
                <p14:cNvContentPartPr/>
                <p14:nvPr/>
              </p14:nvContentPartPr>
              <p14:xfrm>
                <a:off x="3132360" y="3788764"/>
                <a:ext cx="128520" cy="20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="" xmlns:a16="http://schemas.microsoft.com/office/drawing/2014/main" id="{96962E7C-FF27-4B41-8941-A7E9921DE5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23720" y="3780124"/>
                  <a:ext cx="146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F7E5BF-B077-4FB1-B25B-3D2FFF1E0EA1}"/>
                    </a:ext>
                  </a:extLst>
                </p14:cNvPr>
                <p14:cNvContentPartPr/>
                <p14:nvPr/>
              </p14:nvContentPartPr>
              <p14:xfrm>
                <a:off x="3269160" y="3965884"/>
                <a:ext cx="67320" cy="11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46F7E5BF-B077-4FB1-B25B-3D2FFF1E0E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0520" y="3957244"/>
                  <a:ext cx="84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882DE0-E0B1-4E84-833D-B4B9D79C9EA8}"/>
                    </a:ext>
                  </a:extLst>
                </p14:cNvPr>
                <p14:cNvContentPartPr/>
                <p14:nvPr/>
              </p14:nvContentPartPr>
              <p14:xfrm>
                <a:off x="3346200" y="3833764"/>
                <a:ext cx="82440" cy="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2C882DE0-E0B1-4E84-833D-B4B9D79C9E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37560" y="3824764"/>
                  <a:ext cx="100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B82C250-7833-434B-A680-2535AA79AF9E}"/>
                    </a:ext>
                  </a:extLst>
                </p14:cNvPr>
                <p14:cNvContentPartPr/>
                <p14:nvPr/>
              </p14:nvContentPartPr>
              <p14:xfrm>
                <a:off x="3346200" y="3833764"/>
                <a:ext cx="97200" cy="5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9B82C250-7833-434B-A680-2535AA79AF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7560" y="3824764"/>
                  <a:ext cx="114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DD2EFD-596B-4B76-A138-435CBF2C0E17}"/>
                    </a:ext>
                  </a:extLst>
                </p14:cNvPr>
                <p14:cNvContentPartPr/>
                <p14:nvPr/>
              </p14:nvContentPartPr>
              <p14:xfrm>
                <a:off x="3058200" y="3706684"/>
                <a:ext cx="2041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84DD2EFD-596B-4B76-A138-435CBF2C0E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49560" y="3698044"/>
                  <a:ext cx="221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5B5D97-2CCC-41FA-90B2-432354B7C518}"/>
              </a:ext>
            </a:extLst>
          </p:cNvPr>
          <p:cNvGrpSpPr/>
          <p:nvPr/>
        </p:nvGrpSpPr>
        <p:grpSpPr>
          <a:xfrm>
            <a:off x="4083480" y="3715684"/>
            <a:ext cx="368280" cy="333000"/>
            <a:chOff x="4083480" y="3715684"/>
            <a:chExt cx="3682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291B1E-60B3-457C-85E3-EA3A624ACA55}"/>
                    </a:ext>
                  </a:extLst>
                </p14:cNvPr>
                <p14:cNvContentPartPr/>
                <p14:nvPr/>
              </p14:nvContentPartPr>
              <p14:xfrm>
                <a:off x="4106160" y="3796684"/>
                <a:ext cx="113040" cy="21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="" xmlns:a16="http://schemas.microsoft.com/office/drawing/2014/main" id="{66291B1E-60B3-457C-85E3-EA3A624ACA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97520" y="3787684"/>
                  <a:ext cx="130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2C186C6-28AA-40B0-B27F-777A1369824B}"/>
                    </a:ext>
                  </a:extLst>
                </p14:cNvPr>
                <p14:cNvContentPartPr/>
                <p14:nvPr/>
              </p14:nvContentPartPr>
              <p14:xfrm>
                <a:off x="4138920" y="3782284"/>
                <a:ext cx="77400" cy="228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02C186C6-28AA-40B0-B27F-777A136982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30280" y="3773644"/>
                  <a:ext cx="95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AE2451-179C-4DE8-A865-B6F1120FF11F}"/>
                    </a:ext>
                  </a:extLst>
                </p14:cNvPr>
                <p14:cNvContentPartPr/>
                <p14:nvPr/>
              </p14:nvContentPartPr>
              <p14:xfrm>
                <a:off x="4250160" y="3965884"/>
                <a:ext cx="65880" cy="8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1EAE2451-179C-4DE8-A865-B6F1120FF11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41520" y="3956884"/>
                  <a:ext cx="83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E20051-BA78-46B1-9D31-29CF775C7B28}"/>
                    </a:ext>
                  </a:extLst>
                </p14:cNvPr>
                <p14:cNvContentPartPr/>
                <p14:nvPr/>
              </p14:nvContentPartPr>
              <p14:xfrm>
                <a:off x="4083480" y="3715684"/>
                <a:ext cx="184320" cy="1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="" xmlns:a16="http://schemas.microsoft.com/office/drawing/2014/main" id="{58E20051-BA78-46B1-9D31-29CF775C7B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74480" y="3706684"/>
                  <a:ext cx="20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DF7EA2-5CDE-4D7D-85CF-03CAC026DB94}"/>
                    </a:ext>
                  </a:extLst>
                </p14:cNvPr>
                <p14:cNvContentPartPr/>
                <p14:nvPr/>
              </p14:nvContentPartPr>
              <p14:xfrm>
                <a:off x="4340160" y="3873364"/>
                <a:ext cx="9864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BFDF7EA2-5CDE-4D7D-85CF-03CAC026DB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31160" y="3864724"/>
                  <a:ext cx="11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161EEE-BCF7-49F8-82CA-246A00B4C908}"/>
                    </a:ext>
                  </a:extLst>
                </p14:cNvPr>
                <p14:cNvContentPartPr/>
                <p14:nvPr/>
              </p14:nvContentPartPr>
              <p14:xfrm>
                <a:off x="4340160" y="3873364"/>
                <a:ext cx="111600" cy="52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16161EEE-BCF7-49F8-82CA-246A00B4C9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31160" y="3864724"/>
                  <a:ext cx="12924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C764EA1-B487-4391-9B21-94EE2CF61CF0}"/>
                  </a:ext>
                </a:extLst>
              </p14:cNvPr>
              <p14:cNvContentPartPr/>
              <p14:nvPr/>
            </p14:nvContentPartPr>
            <p14:xfrm>
              <a:off x="5152680" y="3693724"/>
              <a:ext cx="171360" cy="6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="" xmlns:a16="http://schemas.microsoft.com/office/drawing/2014/main" id="{FC764EA1-B487-4391-9B21-94EE2CF61CF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44040" y="3685084"/>
                <a:ext cx="1890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341EBB1-2C14-455D-962C-708BB8B00718}"/>
              </a:ext>
            </a:extLst>
          </p:cNvPr>
          <p:cNvGrpSpPr/>
          <p:nvPr/>
        </p:nvGrpSpPr>
        <p:grpSpPr>
          <a:xfrm>
            <a:off x="5145840" y="3824764"/>
            <a:ext cx="349560" cy="271080"/>
            <a:chOff x="5145840" y="3824764"/>
            <a:chExt cx="34956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368721-B695-40A1-90A5-7D7CA14D3E59}"/>
                    </a:ext>
                  </a:extLst>
                </p14:cNvPr>
                <p14:cNvContentPartPr/>
                <p14:nvPr/>
              </p14:nvContentPartPr>
              <p14:xfrm>
                <a:off x="5145840" y="3824764"/>
                <a:ext cx="148680" cy="237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="" xmlns:a16="http://schemas.microsoft.com/office/drawing/2014/main" id="{2E368721-B695-40A1-90A5-7D7CA14D3E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36840" y="3815764"/>
                  <a:ext cx="166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D703E9-9A01-4D19-89C1-3A5909B79B24}"/>
                    </a:ext>
                  </a:extLst>
                </p14:cNvPr>
                <p14:cNvContentPartPr/>
                <p14:nvPr/>
              </p14:nvContentPartPr>
              <p14:xfrm>
                <a:off x="5155560" y="3827284"/>
                <a:ext cx="134280" cy="249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84D703E9-9A01-4D19-89C1-3A5909B79B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46920" y="3818644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CF2CC0-E420-4AB5-9F63-90494E4455BA}"/>
                    </a:ext>
                  </a:extLst>
                </p14:cNvPr>
                <p14:cNvContentPartPr/>
                <p14:nvPr/>
              </p14:nvContentPartPr>
              <p14:xfrm>
                <a:off x="5313960" y="3973444"/>
                <a:ext cx="63360" cy="122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64CF2CC0-E420-4AB5-9F63-90494E4455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05320" y="3964804"/>
                  <a:ext cx="8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ABAE3F-D5CF-47B6-821F-8F9D679D7287}"/>
                    </a:ext>
                  </a:extLst>
                </p14:cNvPr>
                <p14:cNvContentPartPr/>
                <p14:nvPr/>
              </p14:nvContentPartPr>
              <p14:xfrm>
                <a:off x="5401080" y="3851764"/>
                <a:ext cx="94320" cy="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0BABAE3F-D5CF-47B6-821F-8F9D679D72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92080" y="3842764"/>
                  <a:ext cx="11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4C8E44-8C7C-4A57-8D99-8750E3E81070}"/>
                    </a:ext>
                  </a:extLst>
                </p14:cNvPr>
                <p14:cNvContentPartPr/>
                <p14:nvPr/>
              </p14:nvContentPartPr>
              <p14:xfrm>
                <a:off x="5399640" y="3852844"/>
                <a:ext cx="92880" cy="63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="" xmlns:a16="http://schemas.microsoft.com/office/drawing/2014/main" id="{2B4C8E44-8C7C-4A57-8D99-8750E3E810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90640" y="3844204"/>
                  <a:ext cx="1105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8FF40C-2767-44DE-8583-43B47FBB1504}"/>
              </a:ext>
            </a:extLst>
          </p:cNvPr>
          <p:cNvGrpSpPr/>
          <p:nvPr/>
        </p:nvGrpSpPr>
        <p:grpSpPr>
          <a:xfrm>
            <a:off x="6091200" y="3761404"/>
            <a:ext cx="412560" cy="306360"/>
            <a:chOff x="6091200" y="3761404"/>
            <a:chExt cx="4125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7C2D15-BEF1-4EE3-80AC-1FEC8200A42B}"/>
                    </a:ext>
                  </a:extLst>
                </p14:cNvPr>
                <p14:cNvContentPartPr/>
                <p14:nvPr/>
              </p14:nvContentPartPr>
              <p14:xfrm>
                <a:off x="6103800" y="3799924"/>
                <a:ext cx="153000" cy="235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137C2D15-BEF1-4EE3-80AC-1FEC8200A4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95160" y="3790924"/>
                  <a:ext cx="170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E3E711-4213-4688-A138-7142822C6250}"/>
                    </a:ext>
                  </a:extLst>
                </p14:cNvPr>
                <p14:cNvContentPartPr/>
                <p14:nvPr/>
              </p14:nvContentPartPr>
              <p14:xfrm>
                <a:off x="6136560" y="3808204"/>
                <a:ext cx="47520" cy="20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44E3E711-4213-4688-A138-7142822C625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27920" y="3799204"/>
                  <a:ext cx="65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9061D8-5127-4D61-8795-02E2FA6FACB1}"/>
                    </a:ext>
                  </a:extLst>
                </p14:cNvPr>
                <p14:cNvContentPartPr/>
                <p14:nvPr/>
              </p14:nvContentPartPr>
              <p14:xfrm>
                <a:off x="6272280" y="3926284"/>
                <a:ext cx="38520" cy="141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1E9061D8-5127-4D61-8795-02E2FA6FACB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63280" y="3917284"/>
                  <a:ext cx="56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6A53A9-CBB7-415E-860F-CCC986E1EFF5}"/>
                    </a:ext>
                  </a:extLst>
                </p14:cNvPr>
                <p14:cNvContentPartPr/>
                <p14:nvPr/>
              </p14:nvContentPartPr>
              <p14:xfrm>
                <a:off x="6091200" y="3761404"/>
                <a:ext cx="21564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="" xmlns:a16="http://schemas.microsoft.com/office/drawing/2014/main" id="{346A53A9-CBB7-415E-860F-CCC986E1EF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82200" y="3752404"/>
                  <a:ext cx="233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058EAF-5FFD-42E5-B078-E854CE6AD1B9}"/>
                    </a:ext>
                  </a:extLst>
                </p14:cNvPr>
                <p14:cNvContentPartPr/>
                <p14:nvPr/>
              </p14:nvContentPartPr>
              <p14:xfrm>
                <a:off x="6376320" y="3873364"/>
                <a:ext cx="10584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="" xmlns:a16="http://schemas.microsoft.com/office/drawing/2014/main" id="{B5058EAF-5FFD-42E5-B078-E854CE6AD1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67320" y="3864724"/>
                  <a:ext cx="123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B97FB4-2522-4640-8AB5-1FE180E464C0}"/>
                    </a:ext>
                  </a:extLst>
                </p14:cNvPr>
                <p14:cNvContentPartPr/>
                <p14:nvPr/>
              </p14:nvContentPartPr>
              <p14:xfrm>
                <a:off x="6382080" y="3951844"/>
                <a:ext cx="12168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="" xmlns:a16="http://schemas.microsoft.com/office/drawing/2014/main" id="{10B97FB4-2522-4640-8AB5-1FE180E464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73080" y="3942844"/>
                  <a:ext cx="13932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768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0" y="1772816"/>
            <a:ext cx="84609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4EE44C6-1A4C-4C24-ACA0-7E85B62F54EA}"/>
              </a:ext>
            </a:extLst>
          </p:cNvPr>
          <p:cNvGrpSpPr/>
          <p:nvPr/>
        </p:nvGrpSpPr>
        <p:grpSpPr>
          <a:xfrm>
            <a:off x="2734200" y="2821084"/>
            <a:ext cx="850680" cy="866880"/>
            <a:chOff x="2734200" y="2821084"/>
            <a:chExt cx="85068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46274E-D092-4380-BCB9-72EE8DCD7E58}"/>
                    </a:ext>
                  </a:extLst>
                </p14:cNvPr>
                <p14:cNvContentPartPr/>
                <p14:nvPr/>
              </p14:nvContentPartPr>
              <p14:xfrm>
                <a:off x="3450960" y="2984164"/>
                <a:ext cx="113760" cy="16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="" xmlns:a16="http://schemas.microsoft.com/office/drawing/2014/main" id="{D946274E-D092-4380-BCB9-72EE8DCD7E5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42320" y="2975524"/>
                  <a:ext cx="13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C24F063-A91E-4572-B2BC-FC1F38075148}"/>
                    </a:ext>
                  </a:extLst>
                </p14:cNvPr>
                <p14:cNvContentPartPr/>
                <p14:nvPr/>
              </p14:nvContentPartPr>
              <p14:xfrm>
                <a:off x="3451680" y="3024124"/>
                <a:ext cx="102960" cy="1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="" xmlns:a16="http://schemas.microsoft.com/office/drawing/2014/main" id="{3C24F063-A91E-4572-B2BC-FC1F380751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43040" y="3015124"/>
                  <a:ext cx="12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ECB4A2-4397-48FF-A29D-13953131A7EC}"/>
                    </a:ext>
                  </a:extLst>
                </p14:cNvPr>
                <p14:cNvContentPartPr/>
                <p14:nvPr/>
              </p14:nvContentPartPr>
              <p14:xfrm>
                <a:off x="2842200" y="2938084"/>
                <a:ext cx="131400" cy="20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C0ECB4A2-4397-48FF-A29D-13953131A7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3200" y="2929444"/>
                  <a:ext cx="149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781F7D-3FB3-4BA5-A1B6-40E4DF69447D}"/>
                    </a:ext>
                  </a:extLst>
                </p14:cNvPr>
                <p14:cNvContentPartPr/>
                <p14:nvPr/>
              </p14:nvContentPartPr>
              <p14:xfrm>
                <a:off x="2998440" y="3039244"/>
                <a:ext cx="9720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1D781F7D-3FB3-4BA5-A1B6-40E4DF6944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89440" y="3030604"/>
                  <a:ext cx="11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BE7A20-C2BA-437F-9E23-9E228978B4EE}"/>
                    </a:ext>
                  </a:extLst>
                </p14:cNvPr>
                <p14:cNvContentPartPr/>
                <p14:nvPr/>
              </p14:nvContentPartPr>
              <p14:xfrm>
                <a:off x="3148920" y="2931964"/>
                <a:ext cx="135360" cy="177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A5BE7A20-C2BA-437F-9E23-9E228978B4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39920" y="2922964"/>
                  <a:ext cx="153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57BCE2-F410-4FA9-BD14-2093B258B850}"/>
                    </a:ext>
                  </a:extLst>
                </p14:cNvPr>
                <p14:cNvContentPartPr/>
                <p14:nvPr/>
              </p14:nvContentPartPr>
              <p14:xfrm>
                <a:off x="3232080" y="2907124"/>
                <a:ext cx="111960" cy="249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="" xmlns:a16="http://schemas.microsoft.com/office/drawing/2014/main" id="{2257BCE2-F410-4FA9-BD14-2093B258B8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23440" y="2898484"/>
                  <a:ext cx="129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7CB856-C741-4A18-868A-B50E150F5661}"/>
                    </a:ext>
                  </a:extLst>
                </p14:cNvPr>
                <p14:cNvContentPartPr/>
                <p14:nvPr/>
              </p14:nvContentPartPr>
              <p14:xfrm>
                <a:off x="2734200" y="2913604"/>
                <a:ext cx="110520" cy="25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="" xmlns:a16="http://schemas.microsoft.com/office/drawing/2014/main" id="{FC7CB856-C741-4A18-868A-B50E150F56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5560" y="2904964"/>
                  <a:ext cx="128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44E4A6-2248-4A13-9E79-830C3EFBE6A1}"/>
                    </a:ext>
                  </a:extLst>
                </p14:cNvPr>
                <p14:cNvContentPartPr/>
                <p14:nvPr/>
              </p14:nvContentPartPr>
              <p14:xfrm>
                <a:off x="3350520" y="2821084"/>
                <a:ext cx="114480" cy="92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6944E4A6-2248-4A13-9E79-830C3EFBE6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41880" y="2812444"/>
                  <a:ext cx="132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7AF097E-E1A9-4B8F-989F-033A570F16D7}"/>
                    </a:ext>
                  </a:extLst>
                </p14:cNvPr>
                <p14:cNvContentPartPr/>
                <p14:nvPr/>
              </p14:nvContentPartPr>
              <p14:xfrm>
                <a:off x="3480120" y="3260284"/>
                <a:ext cx="9756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27AF097E-E1A9-4B8F-989F-033A570F16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1120" y="3251284"/>
                  <a:ext cx="11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445478-95D7-42A2-91CC-1F5EF388121D}"/>
                    </a:ext>
                  </a:extLst>
                </p14:cNvPr>
                <p14:cNvContentPartPr/>
                <p14:nvPr/>
              </p14:nvContentPartPr>
              <p14:xfrm>
                <a:off x="3476160" y="3312844"/>
                <a:ext cx="10872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99445478-95D7-42A2-91CC-1F5EF38812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67160" y="3303844"/>
                  <a:ext cx="126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0B0C14-5BCC-4CFB-93D5-28691DBDAD3C}"/>
                    </a:ext>
                  </a:extLst>
                </p14:cNvPr>
                <p14:cNvContentPartPr/>
                <p14:nvPr/>
              </p14:nvContentPartPr>
              <p14:xfrm>
                <a:off x="2827440" y="3245884"/>
                <a:ext cx="84240" cy="11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C60B0C14-5BCC-4CFB-93D5-28691DBDAD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18800" y="3237244"/>
                  <a:ext cx="101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2F2DA8-1C61-44D9-BD47-0B32CF1784AE}"/>
                    </a:ext>
                  </a:extLst>
                </p14:cNvPr>
                <p14:cNvContentPartPr/>
                <p14:nvPr/>
              </p14:nvContentPartPr>
              <p14:xfrm>
                <a:off x="2968560" y="3315364"/>
                <a:ext cx="92880" cy="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212F2DA8-1C61-44D9-BD47-0B32CF1784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59560" y="3306364"/>
                  <a:ext cx="110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3A9E71-4945-417B-80DD-11DB8088EAF2}"/>
                    </a:ext>
                  </a:extLst>
                </p14:cNvPr>
                <p14:cNvContentPartPr/>
                <p14:nvPr/>
              </p14:nvContentPartPr>
              <p14:xfrm>
                <a:off x="3098880" y="3225364"/>
                <a:ext cx="63720" cy="152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="" xmlns:a16="http://schemas.microsoft.com/office/drawing/2014/main" id="{CA3A9E71-4945-417B-80DD-11DB8088EA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90240" y="3216724"/>
                  <a:ext cx="81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A59BE3-B2B3-4483-AF0B-5269981CB292}"/>
                    </a:ext>
                  </a:extLst>
                </p14:cNvPr>
                <p14:cNvContentPartPr/>
                <p14:nvPr/>
              </p14:nvContentPartPr>
              <p14:xfrm>
                <a:off x="3209400" y="3219244"/>
                <a:ext cx="5508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C7A59BE3-B2B3-4483-AF0B-5269981CB2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0400" y="3210244"/>
                  <a:ext cx="72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2C3606-3B72-4918-B212-BAF500575020}"/>
                    </a:ext>
                  </a:extLst>
                </p14:cNvPr>
                <p14:cNvContentPartPr/>
                <p14:nvPr/>
              </p14:nvContentPartPr>
              <p14:xfrm>
                <a:off x="2749320" y="3219244"/>
                <a:ext cx="92520" cy="228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B82C3606-3B72-4918-B212-BAF5005750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40680" y="3210244"/>
                  <a:ext cx="110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77D8DC0-B511-452F-89EB-C9CC9C397828}"/>
                    </a:ext>
                  </a:extLst>
                </p14:cNvPr>
                <p14:cNvContentPartPr/>
                <p14:nvPr/>
              </p14:nvContentPartPr>
              <p14:xfrm>
                <a:off x="3286440" y="3202324"/>
                <a:ext cx="131400" cy="5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="" xmlns:a16="http://schemas.microsoft.com/office/drawing/2014/main" id="{077D8DC0-B511-452F-89EB-C9CC9C3978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77440" y="3193684"/>
                  <a:ext cx="149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11A521-DE28-4ADB-A559-8350C9EA604F}"/>
                    </a:ext>
                  </a:extLst>
                </p14:cNvPr>
                <p14:cNvContentPartPr/>
                <p14:nvPr/>
              </p14:nvContentPartPr>
              <p14:xfrm>
                <a:off x="3447360" y="3543604"/>
                <a:ext cx="12852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D911A521-DE28-4ADB-A559-8350C9EA60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38720" y="3534964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957275-827F-4290-AF69-4F068AD0C988}"/>
                    </a:ext>
                  </a:extLst>
                </p14:cNvPr>
                <p14:cNvContentPartPr/>
                <p14:nvPr/>
              </p14:nvContentPartPr>
              <p14:xfrm>
                <a:off x="3441960" y="3578524"/>
                <a:ext cx="11304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9C957275-827F-4290-AF69-4F068AD0C9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32960" y="3569524"/>
                  <a:ext cx="130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EF1F15-2ED0-49C7-A09F-EF50B10B3457}"/>
                    </a:ext>
                  </a:extLst>
                </p14:cNvPr>
                <p14:cNvContentPartPr/>
                <p14:nvPr/>
              </p14:nvContentPartPr>
              <p14:xfrm>
                <a:off x="2857320" y="3498964"/>
                <a:ext cx="67320" cy="13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="" xmlns:a16="http://schemas.microsoft.com/office/drawing/2014/main" id="{54EF1F15-2ED0-49C7-A09F-EF50B10B34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48320" y="3489964"/>
                  <a:ext cx="84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A9E8CA-515E-41C3-B96C-67FDA7D43CA1}"/>
                    </a:ext>
                  </a:extLst>
                </p14:cNvPr>
                <p14:cNvContentPartPr/>
                <p14:nvPr/>
              </p14:nvContentPartPr>
              <p14:xfrm>
                <a:off x="2965680" y="3566644"/>
                <a:ext cx="6300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9EA9E8CA-515E-41C3-B96C-67FDA7D43C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56680" y="3558004"/>
                  <a:ext cx="80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5F2898-C799-4EE4-BDF9-688C92772EE5}"/>
                    </a:ext>
                  </a:extLst>
                </p14:cNvPr>
                <p14:cNvContentPartPr/>
                <p14:nvPr/>
              </p14:nvContentPartPr>
              <p14:xfrm>
                <a:off x="3082320" y="3500044"/>
                <a:ext cx="59760" cy="13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965F2898-C799-4EE4-BDF9-688C92772EE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73680" y="3491404"/>
                  <a:ext cx="77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88EF26-157A-445B-91B3-CDF9AB5ADAA3}"/>
                    </a:ext>
                  </a:extLst>
                </p14:cNvPr>
                <p14:cNvContentPartPr/>
                <p14:nvPr/>
              </p14:nvContentPartPr>
              <p14:xfrm>
                <a:off x="3173760" y="3486004"/>
                <a:ext cx="67320" cy="169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3388EF26-157A-445B-91B3-CDF9AB5ADA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4760" y="3477004"/>
                  <a:ext cx="84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19888F-86AC-426F-83FC-E99FBDEA853E}"/>
                    </a:ext>
                  </a:extLst>
                </p14:cNvPr>
                <p14:cNvContentPartPr/>
                <p14:nvPr/>
              </p14:nvContentPartPr>
              <p14:xfrm>
                <a:off x="2768760" y="3498964"/>
                <a:ext cx="70200" cy="18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8F19888F-86AC-426F-83FC-E99FBDEA85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60120" y="3489964"/>
                  <a:ext cx="87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956A76F-D45E-4B3C-AC51-F7E15A433C04}"/>
                    </a:ext>
                  </a:extLst>
                </p14:cNvPr>
                <p14:cNvContentPartPr/>
                <p14:nvPr/>
              </p14:nvContentPartPr>
              <p14:xfrm>
                <a:off x="3270600" y="3428404"/>
                <a:ext cx="97200" cy="9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4956A76F-D45E-4B3C-AC51-F7E15A433C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61960" y="3419404"/>
                  <a:ext cx="11484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5253E5-C46E-485A-BB17-98FE4895137F}"/>
                  </a:ext>
                </a:extLst>
              </p14:cNvPr>
              <p14:cNvContentPartPr/>
              <p14:nvPr/>
            </p14:nvContentPartPr>
            <p14:xfrm>
              <a:off x="2253240" y="5005204"/>
              <a:ext cx="458640" cy="13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="" xmlns:a16="http://schemas.microsoft.com/office/drawing/2014/main" id="{D85253E5-C46E-485A-BB17-98FE489513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99600" y="4897564"/>
                <a:ext cx="5662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976CE5C-AAF0-472E-AB1D-2E427E47B993}"/>
                  </a:ext>
                </a:extLst>
              </p14:cNvPr>
              <p14:cNvContentPartPr/>
              <p14:nvPr/>
            </p14:nvContentPartPr>
            <p14:xfrm>
              <a:off x="4934160" y="4995124"/>
              <a:ext cx="380160" cy="1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="" xmlns:a16="http://schemas.microsoft.com/office/drawing/2014/main" id="{1976CE5C-AAF0-472E-AB1D-2E427E47B9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80520" y="4887124"/>
                <a:ext cx="48780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61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8462"/>
            <a:ext cx="864896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4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4396"/>
            <a:ext cx="856955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679A05-99DA-4EFF-AE4E-E8D46F1B3854}"/>
                  </a:ext>
                </a:extLst>
              </p14:cNvPr>
              <p14:cNvContentPartPr/>
              <p14:nvPr/>
            </p14:nvContentPartPr>
            <p14:xfrm>
              <a:off x="4024440" y="1898404"/>
              <a:ext cx="701280" cy="4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="" xmlns:a16="http://schemas.microsoft.com/office/drawing/2014/main" id="{76679A05-99DA-4EFF-AE4E-E8D46F1B38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5440" y="1889764"/>
                <a:ext cx="718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D5BD34-FD8B-410E-811A-FB036ED499C8}"/>
                  </a:ext>
                </a:extLst>
              </p14:cNvPr>
              <p14:cNvContentPartPr/>
              <p14:nvPr/>
            </p14:nvContentPartPr>
            <p14:xfrm>
              <a:off x="2848680" y="2605444"/>
              <a:ext cx="75600" cy="11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="" xmlns:a16="http://schemas.microsoft.com/office/drawing/2014/main" id="{CDD5BD34-FD8B-410E-811A-FB036ED499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9680" y="2596444"/>
                <a:ext cx="932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1A27B3-07F1-495D-9462-C978B6A80BB9}"/>
                  </a:ext>
                </a:extLst>
              </p14:cNvPr>
              <p14:cNvContentPartPr/>
              <p14:nvPr/>
            </p14:nvContentPartPr>
            <p14:xfrm>
              <a:off x="4370040" y="2605804"/>
              <a:ext cx="110160" cy="93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2C1A27B3-07F1-495D-9462-C978B6A80B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1040" y="2596804"/>
                <a:ext cx="127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588A8-EDBD-47B3-8DB9-C903FD490F54}"/>
                  </a:ext>
                </a:extLst>
              </p14:cNvPr>
              <p14:cNvContentPartPr/>
              <p14:nvPr/>
            </p14:nvContentPartPr>
            <p14:xfrm>
              <a:off x="5937120" y="2578804"/>
              <a:ext cx="68760" cy="11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18B588A8-EDBD-47B3-8DB9-C903FD490F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8120" y="2569804"/>
                <a:ext cx="86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3735EB-E7F8-4C9C-89A2-0DBC5A2CF65E}"/>
                  </a:ext>
                </a:extLst>
              </p14:cNvPr>
              <p14:cNvContentPartPr/>
              <p14:nvPr/>
            </p14:nvContentPartPr>
            <p14:xfrm>
              <a:off x="7486920" y="2571964"/>
              <a:ext cx="55080" cy="18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CF3735EB-E7F8-4C9C-89A2-0DBC5A2CF6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78280" y="2563324"/>
                <a:ext cx="7272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0FC7018-36A4-4F4F-A8FD-C9AC3762A702}"/>
              </a:ext>
            </a:extLst>
          </p:cNvPr>
          <p:cNvGrpSpPr/>
          <p:nvPr/>
        </p:nvGrpSpPr>
        <p:grpSpPr>
          <a:xfrm>
            <a:off x="1873440" y="2651524"/>
            <a:ext cx="945720" cy="955440"/>
            <a:chOff x="1873440" y="2651524"/>
            <a:chExt cx="945720" cy="9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24AE16-42D1-425A-821A-347929EA632B}"/>
                    </a:ext>
                  </a:extLst>
                </p14:cNvPr>
                <p14:cNvContentPartPr/>
                <p14:nvPr/>
              </p14:nvContentPartPr>
              <p14:xfrm>
                <a:off x="2694240" y="2822524"/>
                <a:ext cx="123120" cy="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1524AE16-42D1-425A-821A-347929EA63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85240" y="2813884"/>
                  <a:ext cx="140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7F5312-D12F-4305-8BFE-C8586E80CEA3}"/>
                    </a:ext>
                  </a:extLst>
                </p14:cNvPr>
                <p14:cNvContentPartPr/>
                <p14:nvPr/>
              </p14:nvContentPartPr>
              <p14:xfrm>
                <a:off x="2681640" y="2876524"/>
                <a:ext cx="13716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="" xmlns:a16="http://schemas.microsoft.com/office/drawing/2014/main" id="{BA7F5312-D12F-4305-8BFE-C8586E80CE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73000" y="2867524"/>
                  <a:ext cx="15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F61F75-66A2-41EA-9574-229713176D2D}"/>
                    </a:ext>
                  </a:extLst>
                </p14:cNvPr>
                <p14:cNvContentPartPr/>
                <p14:nvPr/>
              </p14:nvContentPartPr>
              <p14:xfrm>
                <a:off x="1978920" y="2758444"/>
                <a:ext cx="107640" cy="18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2CF61F75-66A2-41EA-9574-229713176D2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69920" y="2749444"/>
                  <a:ext cx="125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047476-9D79-49D3-8DAC-1894E7185305}"/>
                    </a:ext>
                  </a:extLst>
                </p14:cNvPr>
                <p14:cNvContentPartPr/>
                <p14:nvPr/>
              </p14:nvContentPartPr>
              <p14:xfrm>
                <a:off x="2138400" y="2856004"/>
                <a:ext cx="110160" cy="2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A6047476-9D79-49D3-8DAC-1894E7185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29760" y="2847004"/>
                  <a:ext cx="127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687541-76C5-474A-9FAE-43549CB1CA3F}"/>
                    </a:ext>
                  </a:extLst>
                </p14:cNvPr>
                <p14:cNvContentPartPr/>
                <p14:nvPr/>
              </p14:nvContentPartPr>
              <p14:xfrm>
                <a:off x="2272680" y="2798044"/>
                <a:ext cx="185760" cy="13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61687541-76C5-474A-9FAE-43549CB1CA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63680" y="2789044"/>
                  <a:ext cx="20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B7A9BA-108A-43FD-9B82-6E4342A80E40}"/>
                    </a:ext>
                  </a:extLst>
                </p14:cNvPr>
                <p14:cNvContentPartPr/>
                <p14:nvPr/>
              </p14:nvContentPartPr>
              <p14:xfrm>
                <a:off x="2450880" y="2732884"/>
                <a:ext cx="78120" cy="26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F0B7A9BA-108A-43FD-9B82-6E4342A80E4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41880" y="2723884"/>
                  <a:ext cx="95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FFE83C-D86B-45E3-907D-FA9BC26462B3}"/>
                    </a:ext>
                  </a:extLst>
                </p14:cNvPr>
                <p14:cNvContentPartPr/>
                <p14:nvPr/>
              </p14:nvContentPartPr>
              <p14:xfrm>
                <a:off x="1873440" y="2712364"/>
                <a:ext cx="69840" cy="28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="" xmlns:a16="http://schemas.microsoft.com/office/drawing/2014/main" id="{80FFE83C-D86B-45E3-907D-FA9BC26462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64800" y="2703364"/>
                  <a:ext cx="87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D651EC-ACCC-45C7-9691-7095C20DF2A6}"/>
                    </a:ext>
                  </a:extLst>
                </p14:cNvPr>
                <p14:cNvContentPartPr/>
                <p14:nvPr/>
              </p14:nvContentPartPr>
              <p14:xfrm>
                <a:off x="2536200" y="2651524"/>
                <a:ext cx="73080" cy="7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71D651EC-ACCC-45C7-9691-7095C20DF2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27560" y="2642884"/>
                  <a:ext cx="90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081079-CA78-40CF-AA61-9D99808A9EFE}"/>
                    </a:ext>
                  </a:extLst>
                </p14:cNvPr>
                <p14:cNvContentPartPr/>
                <p14:nvPr/>
              </p14:nvContentPartPr>
              <p14:xfrm>
                <a:off x="2703240" y="3126724"/>
                <a:ext cx="95760" cy="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13081079-CA78-40CF-AA61-9D99808A9E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94240" y="3118084"/>
                  <a:ext cx="11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C0C4AA-B951-42B7-9DF2-D9BD5C780E2E}"/>
                    </a:ext>
                  </a:extLst>
                </p14:cNvPr>
                <p14:cNvContentPartPr/>
                <p14:nvPr/>
              </p14:nvContentPartPr>
              <p14:xfrm>
                <a:off x="2700360" y="3127804"/>
                <a:ext cx="86040" cy="5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26C0C4AA-B951-42B7-9DF2-D9BD5C780E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91360" y="3119164"/>
                  <a:ext cx="103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DB7217-880C-48A9-A67F-62FB99E97EA6}"/>
                    </a:ext>
                  </a:extLst>
                </p14:cNvPr>
                <p14:cNvContentPartPr/>
                <p14:nvPr/>
              </p14:nvContentPartPr>
              <p14:xfrm>
                <a:off x="1992960" y="3095764"/>
                <a:ext cx="133560" cy="15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="" xmlns:a16="http://schemas.microsoft.com/office/drawing/2014/main" id="{F7DB7217-880C-48A9-A67F-62FB99E97E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84320" y="3087124"/>
                  <a:ext cx="151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6F0161-7976-44D1-8BE7-B656A3726E60}"/>
                    </a:ext>
                  </a:extLst>
                </p14:cNvPr>
                <p14:cNvContentPartPr/>
                <p14:nvPr/>
              </p14:nvContentPartPr>
              <p14:xfrm>
                <a:off x="2194200" y="3163804"/>
                <a:ext cx="9720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3D6F0161-7976-44D1-8BE7-B656A3726E6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85200" y="3155164"/>
                  <a:ext cx="114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1C6B4C-61D3-47EE-90C5-BC11BF455AF9}"/>
                    </a:ext>
                  </a:extLst>
                </p14:cNvPr>
                <p14:cNvContentPartPr/>
                <p14:nvPr/>
              </p14:nvContentPartPr>
              <p14:xfrm>
                <a:off x="2331000" y="3080284"/>
                <a:ext cx="97200" cy="13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7D1C6B4C-61D3-47EE-90C5-BC11BF455A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22360" y="3071644"/>
                  <a:ext cx="114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53E0DF-A75C-40EF-B132-920CED261B75}"/>
                    </a:ext>
                  </a:extLst>
                </p14:cNvPr>
                <p14:cNvContentPartPr/>
                <p14:nvPr/>
              </p14:nvContentPartPr>
              <p14:xfrm>
                <a:off x="2448000" y="3058684"/>
                <a:ext cx="41400" cy="209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="" xmlns:a16="http://schemas.microsoft.com/office/drawing/2014/main" id="{5553E0DF-A75C-40EF-B132-920CED261B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39000" y="3049684"/>
                  <a:ext cx="59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2CF46D-A2AE-4D1E-97C7-E30BB2D28AE1}"/>
                    </a:ext>
                  </a:extLst>
                </p14:cNvPr>
                <p14:cNvContentPartPr/>
                <p14:nvPr/>
              </p14:nvContentPartPr>
              <p14:xfrm>
                <a:off x="1910520" y="3072724"/>
                <a:ext cx="70200" cy="20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="" xmlns:a16="http://schemas.microsoft.com/office/drawing/2014/main" id="{832CF46D-A2AE-4D1E-97C7-E30BB2D28A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01520" y="3064084"/>
                  <a:ext cx="87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C71528-AEE5-4962-83AC-8129E5BB30BC}"/>
                    </a:ext>
                  </a:extLst>
                </p14:cNvPr>
                <p14:cNvContentPartPr/>
                <p14:nvPr/>
              </p14:nvContentPartPr>
              <p14:xfrm>
                <a:off x="2495160" y="3011164"/>
                <a:ext cx="107280" cy="5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61C71528-AEE5-4962-83AC-8129E5BB30B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86160" y="3002524"/>
                  <a:ext cx="12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65504B-7FA4-49FD-97A7-33B77F9FAE35}"/>
                    </a:ext>
                  </a:extLst>
                </p14:cNvPr>
                <p14:cNvContentPartPr/>
                <p14:nvPr/>
              </p14:nvContentPartPr>
              <p14:xfrm>
                <a:off x="2013120" y="3396004"/>
                <a:ext cx="68760" cy="151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DD65504B-7FA4-49FD-97A7-33B77F9FAE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04120" y="3387364"/>
                  <a:ext cx="86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F28080-87FA-4272-8F72-1F52522F789C}"/>
                    </a:ext>
                  </a:extLst>
                </p14:cNvPr>
                <p14:cNvContentPartPr/>
                <p14:nvPr/>
              </p14:nvContentPartPr>
              <p14:xfrm>
                <a:off x="2149920" y="3464044"/>
                <a:ext cx="95760" cy="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B0F28080-87FA-4272-8F72-1F52522F78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41280" y="3455404"/>
                  <a:ext cx="113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F9B8F12-8766-4B5D-890D-710EBEDD60AF}"/>
                    </a:ext>
                  </a:extLst>
                </p14:cNvPr>
                <p14:cNvContentPartPr/>
                <p14:nvPr/>
              </p14:nvContentPartPr>
              <p14:xfrm>
                <a:off x="2311560" y="3417964"/>
                <a:ext cx="132480" cy="11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7F9B8F12-8766-4B5D-890D-710EBEDD60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02920" y="3409324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843886-6D9F-4BAC-B04B-C63D6853274D}"/>
                    </a:ext>
                  </a:extLst>
                </p14:cNvPr>
                <p14:cNvContentPartPr/>
                <p14:nvPr/>
              </p14:nvContentPartPr>
              <p14:xfrm>
                <a:off x="2383920" y="3383404"/>
                <a:ext cx="105120" cy="22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65843886-6D9F-4BAC-B04B-C63D685327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4920" y="3374404"/>
                  <a:ext cx="122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3E82DE-ED74-4519-A82E-0E11E966DEEB}"/>
                    </a:ext>
                  </a:extLst>
                </p14:cNvPr>
                <p14:cNvContentPartPr/>
                <p14:nvPr/>
              </p14:nvContentPartPr>
              <p14:xfrm>
                <a:off x="1913400" y="3384484"/>
                <a:ext cx="67320" cy="21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="" xmlns:a16="http://schemas.microsoft.com/office/drawing/2014/main" id="{5C3E82DE-ED74-4519-A82E-0E11E966DEE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04400" y="3375844"/>
                  <a:ext cx="84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2EEF59-A103-429C-9BBD-3F03160A4F85}"/>
                    </a:ext>
                  </a:extLst>
                </p14:cNvPr>
                <p14:cNvContentPartPr/>
                <p14:nvPr/>
              </p14:nvContentPartPr>
              <p14:xfrm>
                <a:off x="2496600" y="3327964"/>
                <a:ext cx="92880" cy="7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="" xmlns:a16="http://schemas.microsoft.com/office/drawing/2014/main" id="{DB2EEF59-A103-429C-9BBD-3F03160A4F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87600" y="3319324"/>
                  <a:ext cx="110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B94364-EBB0-481E-82D1-2F5F2FEE297E}"/>
                    </a:ext>
                  </a:extLst>
                </p14:cNvPr>
                <p14:cNvContentPartPr/>
                <p14:nvPr/>
              </p14:nvContentPartPr>
              <p14:xfrm>
                <a:off x="2691720" y="3397444"/>
                <a:ext cx="127440" cy="1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="" xmlns:a16="http://schemas.microsoft.com/office/drawing/2014/main" id="{A3B94364-EBB0-481E-82D1-2F5F2FEE297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83080" y="3388444"/>
                  <a:ext cx="145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5271FD-43AE-476F-80F0-613DD7BE92F0}"/>
                    </a:ext>
                  </a:extLst>
                </p14:cNvPr>
                <p14:cNvContentPartPr/>
                <p14:nvPr/>
              </p14:nvContentPartPr>
              <p14:xfrm>
                <a:off x="2698920" y="3470524"/>
                <a:ext cx="115920" cy="5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="" xmlns:a16="http://schemas.microsoft.com/office/drawing/2014/main" id="{195271FD-43AE-476F-80F0-613DD7BE92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90280" y="3461884"/>
                  <a:ext cx="13356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7013769-F9D8-41F4-9AA3-D306DFB4BDDF}"/>
                  </a:ext>
                </a:extLst>
              </p14:cNvPr>
              <p14:cNvContentPartPr/>
              <p14:nvPr/>
            </p14:nvContentPartPr>
            <p14:xfrm>
              <a:off x="6059880" y="5556004"/>
              <a:ext cx="434880" cy="1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="" xmlns:a16="http://schemas.microsoft.com/office/drawing/2014/main" id="{F7013769-F9D8-41F4-9AA3-D306DFB4BD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05880" y="5448004"/>
                <a:ext cx="54252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1421883-936A-4347-9321-4C10A05696A0}"/>
              </a:ext>
            </a:extLst>
          </p:cNvPr>
          <p:cNvGrpSpPr/>
          <p:nvPr/>
        </p:nvGrpSpPr>
        <p:grpSpPr>
          <a:xfrm>
            <a:off x="1937880" y="5247484"/>
            <a:ext cx="677160" cy="417960"/>
            <a:chOff x="1937880" y="5247484"/>
            <a:chExt cx="6771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01C2F9-FBBE-4577-8962-0C79D84C95FA}"/>
                    </a:ext>
                  </a:extLst>
                </p14:cNvPr>
                <p14:cNvContentPartPr/>
                <p14:nvPr/>
              </p14:nvContentPartPr>
              <p14:xfrm>
                <a:off x="1937880" y="5247484"/>
                <a:ext cx="163800" cy="169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="" xmlns:a16="http://schemas.microsoft.com/office/drawing/2014/main" id="{F601C2F9-FBBE-4577-8962-0C79D84C95F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29240" y="5238844"/>
                  <a:ext cx="181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D51BFA-BB8D-4013-B7E4-E10DB7530BB3}"/>
                    </a:ext>
                  </a:extLst>
                </p14:cNvPr>
                <p14:cNvContentPartPr/>
                <p14:nvPr/>
              </p14:nvContentPartPr>
              <p14:xfrm>
                <a:off x="2102760" y="5267284"/>
                <a:ext cx="149040" cy="147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BAD51BFA-BB8D-4013-B7E4-E10DB7530B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93760" y="5258284"/>
                  <a:ext cx="166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65ADEE-3750-41B7-99BC-76C9A1B9254E}"/>
                    </a:ext>
                  </a:extLst>
                </p14:cNvPr>
                <p14:cNvContentPartPr/>
                <p14:nvPr/>
              </p14:nvContentPartPr>
              <p14:xfrm>
                <a:off x="2242440" y="5410924"/>
                <a:ext cx="91800" cy="90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="" xmlns:a16="http://schemas.microsoft.com/office/drawing/2014/main" id="{3365ADEE-3750-41B7-99BC-76C9A1B925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3800" y="5402284"/>
                  <a:ext cx="109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09159A-5735-4DFD-B341-73EA15261178}"/>
                    </a:ext>
                  </a:extLst>
                </p14:cNvPr>
                <p14:cNvContentPartPr/>
                <p14:nvPr/>
              </p14:nvContentPartPr>
              <p14:xfrm>
                <a:off x="2288160" y="5446924"/>
                <a:ext cx="137520" cy="218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="" xmlns:a16="http://schemas.microsoft.com/office/drawing/2014/main" id="{4509159A-5735-4DFD-B341-73EA152611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79160" y="5437924"/>
                  <a:ext cx="15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4C6B73-48AD-4F32-80EE-457E3F67D348}"/>
                    </a:ext>
                  </a:extLst>
                </p14:cNvPr>
                <p14:cNvContentPartPr/>
                <p14:nvPr/>
              </p14:nvContentPartPr>
              <p14:xfrm>
                <a:off x="2483640" y="5347924"/>
                <a:ext cx="13140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="" xmlns:a16="http://schemas.microsoft.com/office/drawing/2014/main" id="{D84C6B73-48AD-4F32-80EE-457E3F67D34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74640" y="5339284"/>
                  <a:ext cx="14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D61C28-9359-4195-A897-D6BFDB90418A}"/>
                    </a:ext>
                  </a:extLst>
                </p14:cNvPr>
                <p14:cNvContentPartPr/>
                <p14:nvPr/>
              </p14:nvContentPartPr>
              <p14:xfrm>
                <a:off x="2506320" y="5396884"/>
                <a:ext cx="9036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="" xmlns:a16="http://schemas.microsoft.com/office/drawing/2014/main" id="{02D61C28-9359-4195-A897-D6BFDB9041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97680" y="5387884"/>
                  <a:ext cx="108000" cy="2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168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7849"/>
            <a:ext cx="8589802" cy="13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0647"/>
            <a:ext cx="7344816" cy="15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3A40F6-7E4C-4203-8570-EA3CBCE3716B}"/>
                  </a:ext>
                </a:extLst>
              </p14:cNvPr>
              <p14:cNvContentPartPr/>
              <p14:nvPr/>
            </p14:nvContentPartPr>
            <p14:xfrm>
              <a:off x="920880" y="2682844"/>
              <a:ext cx="202680" cy="5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CA3A40F6-7E4C-4203-8570-EA3CBCE371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2880" y="2664844"/>
                <a:ext cx="2383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ABDD2D-D94B-4D5F-B882-5B5733A80103}"/>
                  </a:ext>
                </a:extLst>
              </p14:cNvPr>
              <p14:cNvContentPartPr/>
              <p14:nvPr/>
            </p14:nvContentPartPr>
            <p14:xfrm>
              <a:off x="2754360" y="2653324"/>
              <a:ext cx="188640" cy="4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="" xmlns:a16="http://schemas.microsoft.com/office/drawing/2014/main" id="{32ABDD2D-D94B-4D5F-B882-5B5733A801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6720" y="2635324"/>
                <a:ext cx="224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6778C2-65E4-4804-9EC9-07D1CD5199C4}"/>
                  </a:ext>
                </a:extLst>
              </p14:cNvPr>
              <p14:cNvContentPartPr/>
              <p14:nvPr/>
            </p14:nvContentPartPr>
            <p14:xfrm>
              <a:off x="4557960" y="2659444"/>
              <a:ext cx="178920" cy="52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="" xmlns:a16="http://schemas.microsoft.com/office/drawing/2014/main" id="{D66778C2-65E4-4804-9EC9-07D1CD5199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39960" y="2641804"/>
                <a:ext cx="214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FBFDF7-1616-4AB8-B9C7-101E421F246F}"/>
                  </a:ext>
                </a:extLst>
              </p14:cNvPr>
              <p14:cNvContentPartPr/>
              <p14:nvPr/>
            </p14:nvContentPartPr>
            <p14:xfrm>
              <a:off x="6369120" y="2658364"/>
              <a:ext cx="172800" cy="5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E0FBFDF7-1616-4AB8-B9C7-101E421F24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51120" y="2640364"/>
                <a:ext cx="20844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87108B8-AF2E-47B0-93BA-0DE3605B286E}"/>
              </a:ext>
            </a:extLst>
          </p:cNvPr>
          <p:cNvGrpSpPr/>
          <p:nvPr/>
        </p:nvGrpSpPr>
        <p:grpSpPr>
          <a:xfrm>
            <a:off x="1323000" y="2708404"/>
            <a:ext cx="493560" cy="33480"/>
            <a:chOff x="1323000" y="2708404"/>
            <a:chExt cx="493560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3B7968-B097-437F-91E7-10A191560DF1}"/>
                    </a:ext>
                  </a:extLst>
                </p14:cNvPr>
                <p14:cNvContentPartPr/>
                <p14:nvPr/>
              </p14:nvContentPartPr>
              <p14:xfrm>
                <a:off x="1323000" y="2708404"/>
                <a:ext cx="147240" cy="2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2D3B7968-B097-437F-91E7-10A191560D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5000" y="2690404"/>
                  <a:ext cx="182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0E898E-5C8D-46FC-9A28-09C2F125BE84}"/>
                    </a:ext>
                  </a:extLst>
                </p14:cNvPr>
                <p14:cNvContentPartPr/>
                <p14:nvPr/>
              </p14:nvContentPartPr>
              <p14:xfrm>
                <a:off x="1664280" y="2735404"/>
                <a:ext cx="152280" cy="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8E0E898E-5C8D-46FC-9A28-09C2F125BE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6280" y="2717764"/>
                  <a:ext cx="1879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F3A93A-31FC-4DE1-8074-BCAEB4C2576C}"/>
                  </a:ext>
                </a:extLst>
              </p14:cNvPr>
              <p14:cNvContentPartPr/>
              <p14:nvPr/>
            </p14:nvContentPartPr>
            <p14:xfrm>
              <a:off x="2974680" y="3713164"/>
              <a:ext cx="532440" cy="2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="" xmlns:a16="http://schemas.microsoft.com/office/drawing/2014/main" id="{3DF3A93A-31FC-4DE1-8074-BCAEB4C2576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21040" y="3605164"/>
                <a:ext cx="640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D923CA-B627-4F53-8306-33FA04A4909F}"/>
                  </a:ext>
                </a:extLst>
              </p14:cNvPr>
              <p14:cNvContentPartPr/>
              <p14:nvPr/>
            </p14:nvContentPartPr>
            <p14:xfrm>
              <a:off x="5649120" y="3671404"/>
              <a:ext cx="420120" cy="1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="" xmlns:a16="http://schemas.microsoft.com/office/drawing/2014/main" id="{A3D923CA-B627-4F53-8306-33FA04A490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95480" y="3563764"/>
                <a:ext cx="52776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7F777E8-DF94-4267-BC0D-943CDE70F5AD}"/>
              </a:ext>
            </a:extLst>
          </p:cNvPr>
          <p:cNvGrpSpPr/>
          <p:nvPr/>
        </p:nvGrpSpPr>
        <p:grpSpPr>
          <a:xfrm>
            <a:off x="1599480" y="4781644"/>
            <a:ext cx="900360" cy="302760"/>
            <a:chOff x="1599480" y="4781644"/>
            <a:chExt cx="90036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19ECDC-2091-4666-8B02-CDA5E7E0FC54}"/>
                    </a:ext>
                  </a:extLst>
                </p14:cNvPr>
                <p14:cNvContentPartPr/>
                <p14:nvPr/>
              </p14:nvContentPartPr>
              <p14:xfrm>
                <a:off x="1599480" y="4788484"/>
                <a:ext cx="204120" cy="24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C119ECDC-2091-4666-8B02-CDA5E7E0FC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90840" y="4779844"/>
                  <a:ext cx="221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FACF8C-4BDF-4D7A-BAE6-63DE9F95BA47}"/>
                    </a:ext>
                  </a:extLst>
                </p14:cNvPr>
                <p14:cNvContentPartPr/>
                <p14:nvPr/>
              </p14:nvContentPartPr>
              <p14:xfrm>
                <a:off x="1820520" y="4781644"/>
                <a:ext cx="203400" cy="28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95FACF8C-4BDF-4D7A-BAE6-63DE9F95BA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11880" y="4772644"/>
                  <a:ext cx="221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A608358-5CB4-467D-AF3C-6E272EEE99A8}"/>
                    </a:ext>
                  </a:extLst>
                </p14:cNvPr>
                <p14:cNvContentPartPr/>
                <p14:nvPr/>
              </p14:nvContentPartPr>
              <p14:xfrm>
                <a:off x="2132640" y="4915564"/>
                <a:ext cx="63000" cy="168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8A608358-5CB4-467D-AF3C-6E272EEE99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24000" y="4906564"/>
                  <a:ext cx="80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80C656-65CD-438C-966C-7DBA963A73AC}"/>
                    </a:ext>
                  </a:extLst>
                </p14:cNvPr>
                <p14:cNvContentPartPr/>
                <p14:nvPr/>
              </p14:nvContentPartPr>
              <p14:xfrm>
                <a:off x="2084400" y="5014204"/>
                <a:ext cx="1029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FC80C656-65CD-438C-966C-7DBA963A73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75400" y="5005564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D9FBFA-031B-47A9-B7D9-E9EE9A32A6BC}"/>
                    </a:ext>
                  </a:extLst>
                </p14:cNvPr>
                <p14:cNvContentPartPr/>
                <p14:nvPr/>
              </p14:nvContentPartPr>
              <p14:xfrm>
                <a:off x="2253960" y="4984684"/>
                <a:ext cx="124560" cy="90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A0D9FBFA-031B-47A9-B7D9-E9EE9A32A6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44960" y="4976044"/>
                  <a:ext cx="142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C40F53-6AA0-46E0-AC0B-60FDC8D32475}"/>
                    </a:ext>
                  </a:extLst>
                </p14:cNvPr>
                <p14:cNvContentPartPr/>
                <p14:nvPr/>
              </p14:nvContentPartPr>
              <p14:xfrm>
                <a:off x="2402280" y="4890004"/>
                <a:ext cx="87480" cy="17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="" xmlns:a16="http://schemas.microsoft.com/office/drawing/2014/main" id="{1AC40F53-6AA0-46E0-AC0B-60FDC8D324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93640" y="4881004"/>
                  <a:ext cx="105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2A0DCE-8DD8-414F-A017-37CA0245AB53}"/>
                    </a:ext>
                  </a:extLst>
                </p14:cNvPr>
                <p14:cNvContentPartPr/>
                <p14:nvPr/>
              </p14:nvContentPartPr>
              <p14:xfrm>
                <a:off x="2373840" y="4943644"/>
                <a:ext cx="12600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C42A0DCE-8DD8-414F-A017-37CA0245AB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64840" y="4935004"/>
                  <a:ext cx="1436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E89D4E-B211-43EB-AED4-294A772FF9E1}"/>
              </a:ext>
            </a:extLst>
          </p:cNvPr>
          <p:cNvGrpSpPr/>
          <p:nvPr/>
        </p:nvGrpSpPr>
        <p:grpSpPr>
          <a:xfrm>
            <a:off x="2838600" y="4863004"/>
            <a:ext cx="180000" cy="73440"/>
            <a:chOff x="2838600" y="4863004"/>
            <a:chExt cx="18000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99E4ED-1EA1-48F3-B53E-D90E62BFAD2D}"/>
                    </a:ext>
                  </a:extLst>
                </p14:cNvPr>
                <p14:cNvContentPartPr/>
                <p14:nvPr/>
              </p14:nvContentPartPr>
              <p14:xfrm>
                <a:off x="2838600" y="4863004"/>
                <a:ext cx="131400" cy="1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1E99E4ED-1EA1-48F3-B53E-D90E62BFAD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29960" y="4854004"/>
                  <a:ext cx="149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1E48DF-70E5-43D1-B4BC-B3FEE9B48AFD}"/>
                    </a:ext>
                  </a:extLst>
                </p14:cNvPr>
                <p14:cNvContentPartPr/>
                <p14:nvPr/>
              </p14:nvContentPartPr>
              <p14:xfrm>
                <a:off x="2847240" y="4934644"/>
                <a:ext cx="171360" cy="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="" xmlns:a16="http://schemas.microsoft.com/office/drawing/2014/main" id="{6D1E48DF-70E5-43D1-B4BC-B3FEE9B48A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8240" y="4926004"/>
                  <a:ext cx="1890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58288A-058A-48C9-A4E9-D77E12D4680E}"/>
              </a:ext>
            </a:extLst>
          </p:cNvPr>
          <p:cNvGrpSpPr/>
          <p:nvPr/>
        </p:nvGrpSpPr>
        <p:grpSpPr>
          <a:xfrm>
            <a:off x="3282120" y="4739884"/>
            <a:ext cx="1227960" cy="516600"/>
            <a:chOff x="3282120" y="4739884"/>
            <a:chExt cx="122796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94E564-B3D5-42E6-8F62-22EA1B4472D9}"/>
                    </a:ext>
                  </a:extLst>
                </p14:cNvPr>
                <p14:cNvContentPartPr/>
                <p14:nvPr/>
              </p14:nvContentPartPr>
              <p14:xfrm>
                <a:off x="3282120" y="4739884"/>
                <a:ext cx="245880" cy="29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5094E564-B3D5-42E6-8F62-22EA1B4472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73120" y="4731244"/>
                  <a:ext cx="2635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6B04BB-CFAA-4553-A3FA-FB6EDBBF6E90}"/>
                    </a:ext>
                  </a:extLst>
                </p14:cNvPr>
                <p14:cNvContentPartPr/>
                <p14:nvPr/>
              </p14:nvContentPartPr>
              <p14:xfrm>
                <a:off x="3610080" y="4742404"/>
                <a:ext cx="171360" cy="29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5B6B04BB-CFAA-4553-A3FA-FB6EDBBF6E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01080" y="4733404"/>
                  <a:ext cx="189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EB2655B-A0FF-403B-94A3-0F339E18DA24}"/>
                    </a:ext>
                  </a:extLst>
                </p14:cNvPr>
                <p14:cNvContentPartPr/>
                <p14:nvPr/>
              </p14:nvContentPartPr>
              <p14:xfrm>
                <a:off x="3873960" y="4918084"/>
                <a:ext cx="92880" cy="19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7EB2655B-A0FF-403B-94A3-0F339E18DA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64960" y="4909084"/>
                  <a:ext cx="110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4CE814-5889-4E98-97F6-827343F34A7A}"/>
                    </a:ext>
                  </a:extLst>
                </p14:cNvPr>
                <p14:cNvContentPartPr/>
                <p14:nvPr/>
              </p14:nvContentPartPr>
              <p14:xfrm>
                <a:off x="3996360" y="5015644"/>
                <a:ext cx="133200" cy="24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="" xmlns:a16="http://schemas.microsoft.com/office/drawing/2014/main" id="{194CE814-5889-4E98-97F6-827343F34A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7360" y="5006644"/>
                  <a:ext cx="150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D13511-B310-486D-BA3D-3259911BF664}"/>
                    </a:ext>
                  </a:extLst>
                </p14:cNvPr>
                <p14:cNvContentPartPr/>
                <p14:nvPr/>
              </p14:nvContentPartPr>
              <p14:xfrm>
                <a:off x="4374360" y="4798564"/>
                <a:ext cx="1800" cy="235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A4D13511-B310-486D-BA3D-3259911BF6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65360" y="4789924"/>
                  <a:ext cx="19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EC7E6A-4336-48C3-8663-AAE9B5B0C689}"/>
                    </a:ext>
                  </a:extLst>
                </p14:cNvPr>
                <p14:cNvContentPartPr/>
                <p14:nvPr/>
              </p14:nvContentPartPr>
              <p14:xfrm>
                <a:off x="4305960" y="4896124"/>
                <a:ext cx="204120" cy="2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="" xmlns:a16="http://schemas.microsoft.com/office/drawing/2014/main" id="{96EC7E6A-4336-48C3-8663-AAE9B5B0C6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96960" y="4887484"/>
                  <a:ext cx="2217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F609D-1EA6-4D0D-B5C8-BBC0DCCA9607}"/>
              </a:ext>
            </a:extLst>
          </p:cNvPr>
          <p:cNvGrpSpPr/>
          <p:nvPr/>
        </p:nvGrpSpPr>
        <p:grpSpPr>
          <a:xfrm>
            <a:off x="4775040" y="4697764"/>
            <a:ext cx="867240" cy="620280"/>
            <a:chOff x="4775040" y="4697764"/>
            <a:chExt cx="86724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EB79AC-F719-44B4-96E1-0E59F19D4B5B}"/>
                    </a:ext>
                  </a:extLst>
                </p14:cNvPr>
                <p14:cNvContentPartPr/>
                <p14:nvPr/>
              </p14:nvContentPartPr>
              <p14:xfrm>
                <a:off x="4775040" y="4721164"/>
                <a:ext cx="225360" cy="300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F9EB79AC-F719-44B4-96E1-0E59F19D4B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66040" y="4712164"/>
                  <a:ext cx="2430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AE9251-8299-401E-9C64-4FC60D6935C8}"/>
                    </a:ext>
                  </a:extLst>
                </p14:cNvPr>
                <p14:cNvContentPartPr/>
                <p14:nvPr/>
              </p14:nvContentPartPr>
              <p14:xfrm>
                <a:off x="5067000" y="4697764"/>
                <a:ext cx="213840" cy="35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33AE9251-8299-401E-9C64-4FC60D6935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58000" y="4689124"/>
                  <a:ext cx="231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0EDA7C0-5FD8-49AA-95A2-3A62AE7F1BB8}"/>
                    </a:ext>
                  </a:extLst>
                </p14:cNvPr>
                <p14:cNvContentPartPr/>
                <p14:nvPr/>
              </p14:nvContentPartPr>
              <p14:xfrm>
                <a:off x="5353560" y="4946164"/>
                <a:ext cx="138960" cy="138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="" xmlns:a16="http://schemas.microsoft.com/office/drawing/2014/main" id="{50EDA7C0-5FD8-49AA-95A2-3A62AE7F1B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4560" y="4937524"/>
                  <a:ext cx="156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C96A22-EFF1-413D-A440-F81095979A54}"/>
                    </a:ext>
                  </a:extLst>
                </p14:cNvPr>
                <p14:cNvContentPartPr/>
                <p14:nvPr/>
              </p14:nvContentPartPr>
              <p14:xfrm>
                <a:off x="5440680" y="5000524"/>
                <a:ext cx="201600" cy="317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="" xmlns:a16="http://schemas.microsoft.com/office/drawing/2014/main" id="{33C96A22-EFF1-413D-A440-F81095979A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31680" y="4991524"/>
                  <a:ext cx="21924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CA5EA68-E507-4514-B5E9-DFAF66440977}"/>
              </a:ext>
            </a:extLst>
          </p:cNvPr>
          <p:cNvGrpSpPr/>
          <p:nvPr/>
        </p:nvGrpSpPr>
        <p:grpSpPr>
          <a:xfrm>
            <a:off x="1861920" y="5348284"/>
            <a:ext cx="503640" cy="300240"/>
            <a:chOff x="1861920" y="5348284"/>
            <a:chExt cx="5036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C69243F-C723-4EEC-994F-63C43F9C0777}"/>
                    </a:ext>
                  </a:extLst>
                </p14:cNvPr>
                <p14:cNvContentPartPr/>
                <p14:nvPr/>
              </p14:nvContentPartPr>
              <p14:xfrm>
                <a:off x="1861920" y="5348284"/>
                <a:ext cx="109440" cy="255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="" xmlns:a16="http://schemas.microsoft.com/office/drawing/2014/main" id="{2C69243F-C723-4EEC-994F-63C43F9C07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53280" y="5339644"/>
                  <a:ext cx="127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E2E0DD6-07B3-473E-8888-B8626B073E7B}"/>
                    </a:ext>
                  </a:extLst>
                </p14:cNvPr>
                <p14:cNvContentPartPr/>
                <p14:nvPr/>
              </p14:nvContentPartPr>
              <p14:xfrm>
                <a:off x="2021760" y="5373844"/>
                <a:ext cx="106920" cy="24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="" xmlns:a16="http://schemas.microsoft.com/office/drawing/2014/main" id="{3E2E0DD6-07B3-473E-8888-B8626B073E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12760" y="5364844"/>
                  <a:ext cx="124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52D4BB0-3E5A-4CE3-9E88-DBA6223A9B94}"/>
                    </a:ext>
                  </a:extLst>
                </p14:cNvPr>
                <p14:cNvContentPartPr/>
                <p14:nvPr/>
              </p14:nvContentPartPr>
              <p14:xfrm>
                <a:off x="2211120" y="5405164"/>
                <a:ext cx="154440" cy="243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="" xmlns:a16="http://schemas.microsoft.com/office/drawing/2014/main" id="{E52D4BB0-3E5A-4CE3-9E88-DBA6223A9B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2120" y="5396524"/>
                  <a:ext cx="17208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29548A-17EE-4BA7-9338-332D51E081DC}"/>
              </a:ext>
            </a:extLst>
          </p:cNvPr>
          <p:cNvGrpSpPr/>
          <p:nvPr/>
        </p:nvGrpSpPr>
        <p:grpSpPr>
          <a:xfrm>
            <a:off x="2872800" y="5491564"/>
            <a:ext cx="216000" cy="91440"/>
            <a:chOff x="2872800" y="5491564"/>
            <a:chExt cx="21600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9FF43D-650F-4D9E-B7C6-A23733157995}"/>
                    </a:ext>
                  </a:extLst>
                </p14:cNvPr>
                <p14:cNvContentPartPr/>
                <p14:nvPr/>
              </p14:nvContentPartPr>
              <p14:xfrm>
                <a:off x="2872800" y="5491564"/>
                <a:ext cx="215640" cy="2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129FF43D-650F-4D9E-B7C6-A237331579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4160" y="5482924"/>
                  <a:ext cx="233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DC620A-2151-4DDF-A358-2D7071A99490}"/>
                    </a:ext>
                  </a:extLst>
                </p14:cNvPr>
                <p14:cNvContentPartPr/>
                <p14:nvPr/>
              </p14:nvContentPartPr>
              <p14:xfrm>
                <a:off x="2897280" y="5580124"/>
                <a:ext cx="191520" cy="2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="" xmlns:a16="http://schemas.microsoft.com/office/drawing/2014/main" id="{7ADC620A-2151-4DDF-A358-2D7071A994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8280" y="5571484"/>
                  <a:ext cx="2091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9572DAF-E4AD-434B-AF85-9C23BDC518E1}"/>
              </a:ext>
            </a:extLst>
          </p:cNvPr>
          <p:cNvGrpSpPr/>
          <p:nvPr/>
        </p:nvGrpSpPr>
        <p:grpSpPr>
          <a:xfrm>
            <a:off x="3534480" y="5387524"/>
            <a:ext cx="392040" cy="293760"/>
            <a:chOff x="3534480" y="5387524"/>
            <a:chExt cx="3920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D32A02-527E-4824-8EB3-315F5BD91CD4}"/>
                    </a:ext>
                  </a:extLst>
                </p14:cNvPr>
                <p14:cNvContentPartPr/>
                <p14:nvPr/>
              </p14:nvContentPartPr>
              <p14:xfrm>
                <a:off x="3534480" y="5387524"/>
                <a:ext cx="126000" cy="29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="" xmlns:a16="http://schemas.microsoft.com/office/drawing/2014/main" id="{EED32A02-527E-4824-8EB3-315F5BD91C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25840" y="5378884"/>
                  <a:ext cx="143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FDCC3D-81E4-4546-9074-A8892885F057}"/>
                    </a:ext>
                  </a:extLst>
                </p14:cNvPr>
                <p14:cNvContentPartPr/>
                <p14:nvPr/>
              </p14:nvContentPartPr>
              <p14:xfrm>
                <a:off x="3571560" y="5552044"/>
                <a:ext cx="171360" cy="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="" xmlns:a16="http://schemas.microsoft.com/office/drawing/2014/main" id="{91FDCC3D-81E4-4546-9074-A8892885F0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62560" y="5543044"/>
                  <a:ext cx="189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C7B98E-AD93-4E1A-B41F-AEB36FDC9C57}"/>
                    </a:ext>
                  </a:extLst>
                </p14:cNvPr>
                <p14:cNvContentPartPr/>
                <p14:nvPr/>
              </p14:nvContentPartPr>
              <p14:xfrm>
                <a:off x="3756960" y="5485444"/>
                <a:ext cx="169560" cy="19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="" xmlns:a16="http://schemas.microsoft.com/office/drawing/2014/main" id="{33C7B98E-AD93-4E1A-B41F-AEB36FDC9C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47960" y="5476804"/>
                  <a:ext cx="1872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021CE1-9507-4281-84BD-AD47B85E8216}"/>
              </a:ext>
            </a:extLst>
          </p:cNvPr>
          <p:cNvGrpSpPr/>
          <p:nvPr/>
        </p:nvGrpSpPr>
        <p:grpSpPr>
          <a:xfrm>
            <a:off x="4314600" y="5513524"/>
            <a:ext cx="270000" cy="213480"/>
            <a:chOff x="4314600" y="5513524"/>
            <a:chExt cx="2700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039BD1-F109-4468-97E7-10416EE29A82}"/>
                    </a:ext>
                  </a:extLst>
                </p14:cNvPr>
                <p14:cNvContentPartPr/>
                <p14:nvPr/>
              </p14:nvContentPartPr>
              <p14:xfrm>
                <a:off x="4389840" y="5513524"/>
                <a:ext cx="360" cy="21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="" xmlns:a16="http://schemas.microsoft.com/office/drawing/2014/main" id="{E6039BD1-F109-4468-97E7-10416EE29A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81200" y="5504524"/>
                  <a:ext cx="18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AC9C9F8-4B9F-45B7-82B8-AACDCD0D3A73}"/>
                    </a:ext>
                  </a:extLst>
                </p14:cNvPr>
                <p14:cNvContentPartPr/>
                <p14:nvPr/>
              </p14:nvContentPartPr>
              <p14:xfrm>
                <a:off x="4314600" y="5599564"/>
                <a:ext cx="27000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="" xmlns:a16="http://schemas.microsoft.com/office/drawing/2014/main" id="{2AC9C9F8-4B9F-45B7-82B8-AACDCD0D3A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05600" y="5590564"/>
                  <a:ext cx="287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49F070-71DD-4379-B843-BD07EB411B53}"/>
              </a:ext>
            </a:extLst>
          </p:cNvPr>
          <p:cNvGrpSpPr/>
          <p:nvPr/>
        </p:nvGrpSpPr>
        <p:grpSpPr>
          <a:xfrm>
            <a:off x="4779360" y="5400484"/>
            <a:ext cx="372600" cy="324720"/>
            <a:chOff x="4779360" y="5400484"/>
            <a:chExt cx="3726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8FA874-0752-4377-BAB4-A404A831F6B3}"/>
                    </a:ext>
                  </a:extLst>
                </p14:cNvPr>
                <p14:cNvContentPartPr/>
                <p14:nvPr/>
              </p14:nvContentPartPr>
              <p14:xfrm>
                <a:off x="4779360" y="5400484"/>
                <a:ext cx="100080" cy="29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="" xmlns:a16="http://schemas.microsoft.com/office/drawing/2014/main" id="{ED8FA874-0752-4377-BAB4-A404A831F6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70360" y="5391844"/>
                  <a:ext cx="117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BEA99E-CEAD-4188-AD98-CA379C187B55}"/>
                    </a:ext>
                  </a:extLst>
                </p14:cNvPr>
                <p14:cNvContentPartPr/>
                <p14:nvPr/>
              </p14:nvContentPartPr>
              <p14:xfrm>
                <a:off x="5001840" y="5417404"/>
                <a:ext cx="150120" cy="307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="" xmlns:a16="http://schemas.microsoft.com/office/drawing/2014/main" id="{D0BEA99E-CEAD-4188-AD98-CA379C187B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92840" y="5408404"/>
                  <a:ext cx="167760" cy="32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808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49" y="116632"/>
            <a:ext cx="7290054" cy="1499616"/>
          </a:xfrm>
        </p:spPr>
        <p:txBody>
          <a:bodyPr/>
          <a:lstStyle/>
          <a:p>
            <a:r>
              <a:rPr lang="sr-Latn-RS" dirty="0"/>
              <a:t>Varijansa kao ocena varijabiliteta</a:t>
            </a:r>
            <a:endParaRPr lang="sr-Cyrl-R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196752"/>
            <a:ext cx="7560840" cy="57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3749FA-24BC-4852-B4B7-21B8D4E01914}"/>
                  </a:ext>
                </a:extLst>
              </p14:cNvPr>
              <p14:cNvContentPartPr/>
              <p14:nvPr/>
            </p14:nvContentPartPr>
            <p14:xfrm>
              <a:off x="4678920" y="3729982"/>
              <a:ext cx="851040" cy="3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633749FA-24BC-4852-B4B7-21B8D4E019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4920" y="3621982"/>
                <a:ext cx="9586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C5015F-4C1A-460A-A718-A0D735450F62}"/>
                  </a:ext>
                </a:extLst>
              </p14:cNvPr>
              <p14:cNvContentPartPr/>
              <p14:nvPr/>
            </p14:nvContentPartPr>
            <p14:xfrm>
              <a:off x="4870440" y="4050022"/>
              <a:ext cx="539280" cy="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="" xmlns:a16="http://schemas.microsoft.com/office/drawing/2014/main" id="{29C5015F-4C1A-460A-A718-A0D735450F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6800" y="3942382"/>
                <a:ext cx="646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1480FE-E5FC-4C13-A78B-ED125F53411A}"/>
                  </a:ext>
                </a:extLst>
              </p14:cNvPr>
              <p14:cNvContentPartPr/>
              <p14:nvPr/>
            </p14:nvContentPartPr>
            <p14:xfrm>
              <a:off x="4066920" y="3536662"/>
              <a:ext cx="504360" cy="51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="" xmlns:a16="http://schemas.microsoft.com/office/drawing/2014/main" id="{D31480FE-E5FC-4C13-A78B-ED125F5341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2920" y="3429022"/>
                <a:ext cx="61200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1B7D3A-3EA2-4736-B9F9-B1C511AF7EB4}"/>
                  </a:ext>
                </a:extLst>
              </p14:cNvPr>
              <p14:cNvContentPartPr/>
              <p14:nvPr/>
            </p14:nvContentPartPr>
            <p14:xfrm>
              <a:off x="3602880" y="6235582"/>
              <a:ext cx="1812600" cy="3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8E1B7D3A-3EA2-4736-B9F9-B1C511AF7E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5240" y="6217582"/>
                <a:ext cx="1848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078C7D-C059-4431-BB7B-89BD1374838D}"/>
                  </a:ext>
                </a:extLst>
              </p14:cNvPr>
              <p14:cNvContentPartPr/>
              <p14:nvPr/>
            </p14:nvContentPartPr>
            <p14:xfrm>
              <a:off x="3672720" y="6590902"/>
              <a:ext cx="1474920" cy="41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6C078C7D-C059-4431-BB7B-89BD137483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55080" y="6572902"/>
                <a:ext cx="151056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68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 i F-raspodela</a:t>
            </a:r>
            <a:endParaRPr lang="sr-Cyrl-R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5" y="1539137"/>
            <a:ext cx="8706869" cy="18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916492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A174FA-759E-4AC3-9D58-C744358F537A}"/>
                  </a:ext>
                </a:extLst>
              </p14:cNvPr>
              <p14:cNvContentPartPr/>
              <p14:nvPr/>
            </p14:nvContentPartPr>
            <p14:xfrm>
              <a:off x="3610800" y="2559364"/>
              <a:ext cx="2012760" cy="3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="" xmlns:a16="http://schemas.microsoft.com/office/drawing/2014/main" id="{E2A174FA-759E-4AC3-9D58-C744358F53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2800" y="2541724"/>
                <a:ext cx="2048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2D8F44-06A2-437A-B1D5-F36FCBA09234}"/>
                  </a:ext>
                </a:extLst>
              </p14:cNvPr>
              <p14:cNvContentPartPr/>
              <p14:nvPr/>
            </p14:nvContentPartPr>
            <p14:xfrm>
              <a:off x="3673440" y="3457564"/>
              <a:ext cx="1877400" cy="5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912D8F44-06A2-437A-B1D5-F36FCBA092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55800" y="3439924"/>
                <a:ext cx="1913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A86451-F7FD-4CCC-A797-7C24096B57BD}"/>
                  </a:ext>
                </a:extLst>
              </p14:cNvPr>
              <p14:cNvContentPartPr/>
              <p14:nvPr/>
            </p14:nvContentPartPr>
            <p14:xfrm>
              <a:off x="3739320" y="4101604"/>
              <a:ext cx="417960" cy="450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="" xmlns:a16="http://schemas.microsoft.com/office/drawing/2014/main" id="{E0A86451-F7FD-4CCC-A797-7C24096B57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1680" y="4083604"/>
                <a:ext cx="453600" cy="4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D52A0-F243-42A5-9357-50E4FB1DD3E7}"/>
              </a:ext>
            </a:extLst>
          </p:cNvPr>
          <p:cNvGrpSpPr/>
          <p:nvPr/>
        </p:nvGrpSpPr>
        <p:grpSpPr>
          <a:xfrm>
            <a:off x="3447360" y="3734044"/>
            <a:ext cx="3256920" cy="1059120"/>
            <a:chOff x="3447360" y="3734044"/>
            <a:chExt cx="325692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30E472-D4DA-4C8B-A3BE-7FCF9CA2BF3E}"/>
                    </a:ext>
                  </a:extLst>
                </p14:cNvPr>
                <p14:cNvContentPartPr/>
                <p14:nvPr/>
              </p14:nvContentPartPr>
              <p14:xfrm>
                <a:off x="3447360" y="3802804"/>
                <a:ext cx="2027880" cy="990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0130E472-D4DA-4C8B-A3BE-7FCF9CA2BF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9720" y="3785164"/>
                  <a:ext cx="2063520" cy="10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851EE4-3D91-4B8F-ABB5-49989BE5A08D}"/>
                    </a:ext>
                  </a:extLst>
                </p14:cNvPr>
                <p14:cNvContentPartPr/>
                <p14:nvPr/>
              </p14:nvContentPartPr>
              <p14:xfrm>
                <a:off x="3503160" y="3734044"/>
                <a:ext cx="2044440" cy="1051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CE851EE4-3D91-4B8F-ABB5-49989BE5A0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85160" y="3716404"/>
                  <a:ext cx="2080080" cy="10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ABFD02-1208-423F-8B72-1794F94D403E}"/>
                    </a:ext>
                  </a:extLst>
                </p14:cNvPr>
                <p14:cNvContentPartPr/>
                <p14:nvPr/>
              </p14:nvContentPartPr>
              <p14:xfrm>
                <a:off x="5628960" y="4291684"/>
                <a:ext cx="345600" cy="9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39ABFD02-1208-423F-8B72-1794F94D40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11320" y="4274044"/>
                  <a:ext cx="381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2A9179-F053-4A20-9D01-80000F2A3B6B}"/>
                    </a:ext>
                  </a:extLst>
                </p14:cNvPr>
                <p14:cNvContentPartPr/>
                <p14:nvPr/>
              </p14:nvContentPartPr>
              <p14:xfrm>
                <a:off x="6168240" y="4159564"/>
                <a:ext cx="74520" cy="30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852A9179-F053-4A20-9D01-80000F2A3B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50240" y="4141924"/>
                  <a:ext cx="110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EEF16D-47CC-48C5-B908-6749E383F901}"/>
                    </a:ext>
                  </a:extLst>
                </p14:cNvPr>
                <p14:cNvContentPartPr/>
                <p14:nvPr/>
              </p14:nvContentPartPr>
              <p14:xfrm>
                <a:off x="6229440" y="4153084"/>
                <a:ext cx="255600" cy="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C4EEF16D-47CC-48C5-B908-6749E383F9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11440" y="4135444"/>
                  <a:ext cx="291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5C6073-980E-4E48-9F1F-B65E12BF95A8}"/>
                    </a:ext>
                  </a:extLst>
                </p14:cNvPr>
                <p14:cNvContentPartPr/>
                <p14:nvPr/>
              </p14:nvContentPartPr>
              <p14:xfrm>
                <a:off x="6180840" y="4286644"/>
                <a:ext cx="215640" cy="1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575C6073-980E-4E48-9F1F-B65E12BF95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3200" y="4269004"/>
                  <a:ext cx="25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E82DD9-31CA-47B9-8031-8F0DE5FBDE2E}"/>
                    </a:ext>
                  </a:extLst>
                </p14:cNvPr>
                <p14:cNvContentPartPr/>
                <p14:nvPr/>
              </p14:nvContentPartPr>
              <p14:xfrm>
                <a:off x="6289920" y="4402204"/>
                <a:ext cx="100800" cy="14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41E82DD9-31CA-47B9-8031-8F0DE5FBDE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72280" y="4384204"/>
                  <a:ext cx="136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CC72C9-C10C-47F5-93EB-BF57865E5D89}"/>
                    </a:ext>
                  </a:extLst>
                </p14:cNvPr>
                <p14:cNvContentPartPr/>
                <p14:nvPr/>
              </p14:nvContentPartPr>
              <p14:xfrm>
                <a:off x="6396120" y="4535764"/>
                <a:ext cx="23040" cy="6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68CC72C9-C10C-47F5-93EB-BF57865E5D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8480" y="4517764"/>
                  <a:ext cx="58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1A6112-9AF6-411C-BF21-5BE64837BBCF}"/>
                    </a:ext>
                  </a:extLst>
                </p14:cNvPr>
                <p14:cNvContentPartPr/>
                <p14:nvPr/>
              </p14:nvContentPartPr>
              <p14:xfrm>
                <a:off x="6459120" y="4394644"/>
                <a:ext cx="75240" cy="162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="" xmlns:a16="http://schemas.microsoft.com/office/drawing/2014/main" id="{A51A6112-9AF6-411C-BF21-5BE64837BBC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1120" y="4376644"/>
                  <a:ext cx="110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7A736E-1253-4A4E-A054-A0ADCDCA6CC5}"/>
                    </a:ext>
                  </a:extLst>
                </p14:cNvPr>
                <p14:cNvContentPartPr/>
                <p14:nvPr/>
              </p14:nvContentPartPr>
              <p14:xfrm>
                <a:off x="6588720" y="4415164"/>
                <a:ext cx="11556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127A736E-1253-4A4E-A054-A0ADCDCA6C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71080" y="4397164"/>
                  <a:ext cx="15120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4213F2A-2976-450F-847D-146C5ED7A841}"/>
                  </a:ext>
                </a:extLst>
              </p14:cNvPr>
              <p14:cNvContentPartPr/>
              <p14:nvPr/>
            </p14:nvContentPartPr>
            <p14:xfrm>
              <a:off x="1184400" y="5680204"/>
              <a:ext cx="549720" cy="49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id="{54213F2A-2976-450F-847D-146C5ED7A84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760" y="5662204"/>
                <a:ext cx="58536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EAB2DD2-DC21-408F-96AE-9C4F366B3CF3}"/>
              </a:ext>
            </a:extLst>
          </p:cNvPr>
          <p:cNvGrpSpPr/>
          <p:nvPr/>
        </p:nvGrpSpPr>
        <p:grpSpPr>
          <a:xfrm>
            <a:off x="763920" y="6141004"/>
            <a:ext cx="3392640" cy="457200"/>
            <a:chOff x="763920" y="6141004"/>
            <a:chExt cx="339264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C51DFA-FCC1-4967-9132-A000E908E0A2}"/>
                    </a:ext>
                  </a:extLst>
                </p14:cNvPr>
                <p14:cNvContentPartPr/>
                <p14:nvPr/>
              </p14:nvContentPartPr>
              <p14:xfrm>
                <a:off x="774000" y="6154684"/>
                <a:ext cx="12240" cy="299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="" xmlns:a16="http://schemas.microsoft.com/office/drawing/2014/main" id="{7FC51DFA-FCC1-4967-9132-A000E908E0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6000" y="6137044"/>
                  <a:ext cx="478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42E6CC-8B72-438B-8222-4F4A90E2A9B9}"/>
                    </a:ext>
                  </a:extLst>
                </p14:cNvPr>
                <p14:cNvContentPartPr/>
                <p14:nvPr/>
              </p14:nvContentPartPr>
              <p14:xfrm>
                <a:off x="878040" y="6196084"/>
                <a:ext cx="16920" cy="25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4942E6CC-8B72-438B-8222-4F4A90E2A9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0400" y="6178084"/>
                  <a:ext cx="52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67A72F-300C-41C7-8AB0-4AE457FC30E1}"/>
                    </a:ext>
                  </a:extLst>
                </p14:cNvPr>
                <p14:cNvContentPartPr/>
                <p14:nvPr/>
              </p14:nvContentPartPr>
              <p14:xfrm>
                <a:off x="763920" y="6311644"/>
                <a:ext cx="145800" cy="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0867A72F-300C-41C7-8AB0-4AE457FC30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280" y="6294004"/>
                  <a:ext cx="181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5716EDE-3D0B-453D-9991-065722E71B72}"/>
                    </a:ext>
                  </a:extLst>
                </p14:cNvPr>
                <p14:cNvContentPartPr/>
                <p14:nvPr/>
              </p14:nvContentPartPr>
              <p14:xfrm>
                <a:off x="982080" y="6397324"/>
                <a:ext cx="96120" cy="9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="" xmlns:a16="http://schemas.microsoft.com/office/drawing/2014/main" id="{25716EDE-3D0B-453D-9991-065722E71B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4440" y="6379324"/>
                  <a:ext cx="13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5AF529-CE5A-4FCF-B03E-12074D6FB6B2}"/>
                    </a:ext>
                  </a:extLst>
                </p14:cNvPr>
                <p14:cNvContentPartPr/>
                <p14:nvPr/>
              </p14:nvContentPartPr>
              <p14:xfrm>
                <a:off x="1180440" y="6174484"/>
                <a:ext cx="51840" cy="38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315AF529-CE5A-4FCF-B03E-12074D6FB6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2440" y="6156484"/>
                  <a:ext cx="874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5CA493-A58E-494E-A5ED-E1071FDFA450}"/>
                    </a:ext>
                  </a:extLst>
                </p14:cNvPr>
                <p14:cNvContentPartPr/>
                <p14:nvPr/>
              </p14:nvContentPartPr>
              <p14:xfrm>
                <a:off x="1325520" y="6257644"/>
                <a:ext cx="241560" cy="2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="" xmlns:a16="http://schemas.microsoft.com/office/drawing/2014/main" id="{625CA493-A58E-494E-A5ED-E1071FDFA4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07520" y="6240004"/>
                  <a:ext cx="277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889128-81DB-45E0-9B5D-E60DDE60CDE0}"/>
                    </a:ext>
                  </a:extLst>
                </p14:cNvPr>
                <p14:cNvContentPartPr/>
                <p14:nvPr/>
              </p14:nvContentPartPr>
              <p14:xfrm>
                <a:off x="1648080" y="6370684"/>
                <a:ext cx="36000" cy="11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BD889128-81DB-45E0-9B5D-E60DDE60CD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30080" y="6353044"/>
                  <a:ext cx="71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8A0432-2AD0-4BF4-A574-1E68743DBF74}"/>
                    </a:ext>
                  </a:extLst>
                </p14:cNvPr>
                <p14:cNvContentPartPr/>
                <p14:nvPr/>
              </p14:nvContentPartPr>
              <p14:xfrm>
                <a:off x="1793520" y="6318124"/>
                <a:ext cx="98640" cy="1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FB8A0432-2AD0-4BF4-A574-1E68743DBF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75520" y="6300124"/>
                  <a:ext cx="134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8B5BC6-C3F7-46CC-A8B5-99AB62C8A104}"/>
                    </a:ext>
                  </a:extLst>
                </p14:cNvPr>
                <p14:cNvContentPartPr/>
                <p14:nvPr/>
              </p14:nvContentPartPr>
              <p14:xfrm>
                <a:off x="1787760" y="6318124"/>
                <a:ext cx="134280" cy="65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818B5BC6-C3F7-46CC-A8B5-99AB62C8A1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70120" y="6300124"/>
                  <a:ext cx="169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39B2ACD-A353-4C19-A39B-C22D8580F507}"/>
                    </a:ext>
                  </a:extLst>
                </p14:cNvPr>
                <p14:cNvContentPartPr/>
                <p14:nvPr/>
              </p14:nvContentPartPr>
              <p14:xfrm>
                <a:off x="2047320" y="6247564"/>
                <a:ext cx="191520" cy="21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B39B2ACD-A353-4C19-A39B-C22D8580F5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29320" y="6229924"/>
                  <a:ext cx="227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3319AB-C5BD-4A73-9FB1-B5CD5DF750F5}"/>
                    </a:ext>
                  </a:extLst>
                </p14:cNvPr>
                <p14:cNvContentPartPr/>
                <p14:nvPr/>
              </p14:nvContentPartPr>
              <p14:xfrm>
                <a:off x="2339640" y="6394804"/>
                <a:ext cx="121680" cy="9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="" xmlns:a16="http://schemas.microsoft.com/office/drawing/2014/main" id="{943319AB-C5BD-4A73-9FB1-B5CD5DF750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21640" y="6377164"/>
                  <a:ext cx="157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A096F7-6C69-469A-A4F6-4C4014CC4B76}"/>
                    </a:ext>
                  </a:extLst>
                </p14:cNvPr>
                <p14:cNvContentPartPr/>
                <p14:nvPr/>
              </p14:nvContentPartPr>
              <p14:xfrm>
                <a:off x="2583360" y="6323164"/>
                <a:ext cx="11304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="" xmlns:a16="http://schemas.microsoft.com/office/drawing/2014/main" id="{C6A096F7-6C69-469A-A4F6-4C4014CC4B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65720" y="6305524"/>
                  <a:ext cx="148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A57C60-A21C-4044-A9A2-D4832B4156A8}"/>
                    </a:ext>
                  </a:extLst>
                </p14:cNvPr>
                <p14:cNvContentPartPr/>
                <p14:nvPr/>
              </p14:nvContentPartPr>
              <p14:xfrm>
                <a:off x="2584800" y="6397684"/>
                <a:ext cx="141480" cy="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="" xmlns:a16="http://schemas.microsoft.com/office/drawing/2014/main" id="{60A57C60-A21C-4044-A9A2-D4832B4156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67160" y="6379684"/>
                  <a:ext cx="177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82ABCF-2871-4C99-B165-1A01B879E84B}"/>
                    </a:ext>
                  </a:extLst>
                </p14:cNvPr>
                <p14:cNvContentPartPr/>
                <p14:nvPr/>
              </p14:nvContentPartPr>
              <p14:xfrm>
                <a:off x="2849760" y="6236764"/>
                <a:ext cx="244440" cy="21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="" xmlns:a16="http://schemas.microsoft.com/office/drawing/2014/main" id="{6C82ABCF-2871-4C99-B165-1A01B879E8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32120" y="6219124"/>
                  <a:ext cx="280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0D39DFA-DFA6-48FE-B0BA-68134DBDC8B5}"/>
                    </a:ext>
                  </a:extLst>
                </p14:cNvPr>
                <p14:cNvContentPartPr/>
                <p14:nvPr/>
              </p14:nvContentPartPr>
              <p14:xfrm>
                <a:off x="3179520" y="6374284"/>
                <a:ext cx="67680" cy="155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="" xmlns:a16="http://schemas.microsoft.com/office/drawing/2014/main" id="{30D39DFA-DFA6-48FE-B0BA-68134DBDC8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61520" y="6356644"/>
                  <a:ext cx="103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13DCD2-DF33-45D2-8145-D07F5B59FF9E}"/>
                    </a:ext>
                  </a:extLst>
                </p14:cNvPr>
                <p14:cNvContentPartPr/>
                <p14:nvPr/>
              </p14:nvContentPartPr>
              <p14:xfrm>
                <a:off x="3449880" y="6351964"/>
                <a:ext cx="122760" cy="1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="" xmlns:a16="http://schemas.microsoft.com/office/drawing/2014/main" id="{D813DCD2-DF33-45D2-8145-D07F5B59FF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31880" y="6333964"/>
                  <a:ext cx="158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D12A25-0534-439C-8AE0-000DBB7D30BC}"/>
                    </a:ext>
                  </a:extLst>
                </p14:cNvPr>
                <p14:cNvContentPartPr/>
                <p14:nvPr/>
              </p14:nvContentPartPr>
              <p14:xfrm>
                <a:off x="3433320" y="6363124"/>
                <a:ext cx="138600" cy="4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="" xmlns:a16="http://schemas.microsoft.com/office/drawing/2014/main" id="{D7D12A25-0534-439C-8AE0-000DBB7D30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15320" y="6345124"/>
                  <a:ext cx="174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290FE4-E6AD-49E2-83D3-D8AA64A25BD6}"/>
                    </a:ext>
                  </a:extLst>
                </p14:cNvPr>
                <p14:cNvContentPartPr/>
                <p14:nvPr/>
              </p14:nvContentPartPr>
              <p14:xfrm>
                <a:off x="3660120" y="6261604"/>
                <a:ext cx="214200" cy="180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BB290FE4-E6AD-49E2-83D3-D8AA64A25B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42120" y="6243604"/>
                  <a:ext cx="249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F4DF0D-C8D6-4B25-BC93-C712AA3C04EA}"/>
                    </a:ext>
                  </a:extLst>
                </p14:cNvPr>
                <p14:cNvContentPartPr/>
                <p14:nvPr/>
              </p14:nvContentPartPr>
              <p14:xfrm>
                <a:off x="3929400" y="6339724"/>
                <a:ext cx="75960" cy="13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="" xmlns:a16="http://schemas.microsoft.com/office/drawing/2014/main" id="{3CF4DF0D-C8D6-4B25-BC93-C712AA3C04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11760" y="6322084"/>
                  <a:ext cx="111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E789AA-5F93-4F17-AF54-2111DECFBDCF}"/>
                    </a:ext>
                  </a:extLst>
                </p14:cNvPr>
                <p14:cNvContentPartPr/>
                <p14:nvPr/>
              </p14:nvContentPartPr>
              <p14:xfrm>
                <a:off x="4057920" y="6141004"/>
                <a:ext cx="98640" cy="45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="" xmlns:a16="http://schemas.microsoft.com/office/drawing/2014/main" id="{EDE789AA-5F93-4F17-AF54-2111DECFBD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39920" y="6123004"/>
                  <a:ext cx="13428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CF3F855-1F2B-44DA-8DC4-BFF6F37E9090}"/>
                  </a:ext>
                </a:extLst>
              </p14:cNvPr>
              <p14:cNvContentPartPr/>
              <p14:nvPr/>
            </p14:nvContentPartPr>
            <p14:xfrm>
              <a:off x="4763520" y="6143524"/>
              <a:ext cx="7560" cy="263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="" xmlns:a16="http://schemas.microsoft.com/office/drawing/2014/main" id="{2CF3F855-1F2B-44DA-8DC4-BFF6F37E909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45880" y="6125884"/>
                <a:ext cx="43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529184D-ED8D-4892-8031-E158AE101474}"/>
                  </a:ext>
                </a:extLst>
              </p14:cNvPr>
              <p14:cNvContentPartPr/>
              <p14:nvPr/>
            </p14:nvContentPartPr>
            <p14:xfrm>
              <a:off x="4839120" y="6156124"/>
              <a:ext cx="16200" cy="276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="" xmlns:a16="http://schemas.microsoft.com/office/drawing/2014/main" id="{F529184D-ED8D-4892-8031-E158AE10147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21480" y="6138124"/>
                <a:ext cx="51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177E72-018A-4802-BBA3-7BE565D478BF}"/>
                  </a:ext>
                </a:extLst>
              </p14:cNvPr>
              <p14:cNvContentPartPr/>
              <p14:nvPr/>
            </p14:nvContentPartPr>
            <p14:xfrm>
              <a:off x="4753440" y="6287164"/>
              <a:ext cx="132840" cy="22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="" xmlns:a16="http://schemas.microsoft.com/office/drawing/2014/main" id="{49177E72-018A-4802-BBA3-7BE565D478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735800" y="6269524"/>
                <a:ext cx="168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F102BA5-5547-45F7-91C2-3E038330746B}"/>
                  </a:ext>
                </a:extLst>
              </p14:cNvPr>
              <p14:cNvContentPartPr/>
              <p14:nvPr/>
            </p14:nvContentPartPr>
            <p14:xfrm>
              <a:off x="4933440" y="6355564"/>
              <a:ext cx="43200" cy="168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="" xmlns:a16="http://schemas.microsoft.com/office/drawing/2014/main" id="{5F102BA5-5547-45F7-91C2-3E038330746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15440" y="6337924"/>
                <a:ext cx="78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04F9E45-2C3C-4209-BD9E-7629EDB88EAB}"/>
                  </a:ext>
                </a:extLst>
              </p14:cNvPr>
              <p14:cNvContentPartPr/>
              <p14:nvPr/>
            </p14:nvContentPartPr>
            <p14:xfrm>
              <a:off x="5115600" y="6087004"/>
              <a:ext cx="79200" cy="459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="" xmlns:a16="http://schemas.microsoft.com/office/drawing/2014/main" id="{304F9E45-2C3C-4209-BD9E-7629EDB88EA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097600" y="6069364"/>
                <a:ext cx="1148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5D5E760-7C5B-43AB-A25B-2A6BCF94E640}"/>
                  </a:ext>
                </a:extLst>
              </p14:cNvPr>
              <p14:cNvContentPartPr/>
              <p14:nvPr/>
            </p14:nvContentPartPr>
            <p14:xfrm>
              <a:off x="5282640" y="6199684"/>
              <a:ext cx="200160" cy="259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="" xmlns:a16="http://schemas.microsoft.com/office/drawing/2014/main" id="{25D5E760-7C5B-43AB-A25B-2A6BCF94E64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64640" y="6181684"/>
                <a:ext cx="2358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7BFE3E6-56CC-4F8A-B68C-BADC93606DA7}"/>
                  </a:ext>
                </a:extLst>
              </p14:cNvPr>
              <p14:cNvContentPartPr/>
              <p14:nvPr/>
            </p14:nvContentPartPr>
            <p14:xfrm>
              <a:off x="5321160" y="6320644"/>
              <a:ext cx="124560" cy="19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="" xmlns:a16="http://schemas.microsoft.com/office/drawing/2014/main" id="{87BFE3E6-56CC-4F8A-B68C-BADC93606DA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03160" y="6302644"/>
                <a:ext cx="160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8A171B5-22BD-4FF3-B528-4BB8C9E9E1A1}"/>
                  </a:ext>
                </a:extLst>
              </p14:cNvPr>
              <p14:cNvContentPartPr/>
              <p14:nvPr/>
            </p14:nvContentPartPr>
            <p14:xfrm>
              <a:off x="5517000" y="6369964"/>
              <a:ext cx="83880" cy="93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="" xmlns:a16="http://schemas.microsoft.com/office/drawing/2014/main" id="{48A171B5-22BD-4FF3-B528-4BB8C9E9E1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99000" y="6351964"/>
                <a:ext cx="1195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053D12A-0320-49B6-9470-B1094A0B2218}"/>
                  </a:ext>
                </a:extLst>
              </p14:cNvPr>
              <p14:cNvContentPartPr/>
              <p14:nvPr/>
            </p14:nvContentPartPr>
            <p14:xfrm>
              <a:off x="5543640" y="6227044"/>
              <a:ext cx="36000" cy="36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="" xmlns:a16="http://schemas.microsoft.com/office/drawing/2014/main" id="{7053D12A-0320-49B6-9470-B1094A0B221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25640" y="6209044"/>
                <a:ext cx="71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C60F577-78A9-4314-A2F9-1F74DB0792E2}"/>
                  </a:ext>
                </a:extLst>
              </p14:cNvPr>
              <p14:cNvContentPartPr/>
              <p14:nvPr/>
            </p14:nvContentPartPr>
            <p14:xfrm>
              <a:off x="5666040" y="6401644"/>
              <a:ext cx="3240" cy="159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="" xmlns:a16="http://schemas.microsoft.com/office/drawing/2014/main" id="{1C60F577-78A9-4314-A2F9-1F74DB0792E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648400" y="6383644"/>
                <a:ext cx="38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56441B2-0826-4C0B-9F29-8FD8E2BC7A49}"/>
                  </a:ext>
                </a:extLst>
              </p14:cNvPr>
              <p14:cNvContentPartPr/>
              <p14:nvPr/>
            </p14:nvContentPartPr>
            <p14:xfrm>
              <a:off x="5787000" y="6328204"/>
              <a:ext cx="59400" cy="227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="" xmlns:a16="http://schemas.microsoft.com/office/drawing/2014/main" id="{C56441B2-0826-4C0B-9F29-8FD8E2BC7A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69000" y="6310564"/>
                <a:ext cx="950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E680485-96F1-432A-8890-9DFFDA448912}"/>
                  </a:ext>
                </a:extLst>
              </p14:cNvPr>
              <p14:cNvContentPartPr/>
              <p14:nvPr/>
            </p14:nvContentPartPr>
            <p14:xfrm>
              <a:off x="5815800" y="6186004"/>
              <a:ext cx="18720" cy="5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="" xmlns:a16="http://schemas.microsoft.com/office/drawing/2014/main" id="{5E680485-96F1-432A-8890-9DFFDA4489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98160" y="6168004"/>
                <a:ext cx="543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0" name="Group 15369">
            <a:extLst>
              <a:ext uri="{FF2B5EF4-FFF2-40B4-BE49-F238E27FC236}">
                <a16:creationId xmlns:a16="http://schemas.microsoft.com/office/drawing/2014/main" id="{335EC630-E91A-4B6E-9770-DE7DE0E6AD6C}"/>
              </a:ext>
            </a:extLst>
          </p:cNvPr>
          <p:cNvGrpSpPr/>
          <p:nvPr/>
        </p:nvGrpSpPr>
        <p:grpSpPr>
          <a:xfrm>
            <a:off x="6063840" y="6043444"/>
            <a:ext cx="1333440" cy="564840"/>
            <a:chOff x="6063840" y="6043444"/>
            <a:chExt cx="133344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83B6506-D73A-4C34-8A4D-DDC56938D228}"/>
                    </a:ext>
                  </a:extLst>
                </p14:cNvPr>
                <p14:cNvContentPartPr/>
                <p14:nvPr/>
              </p14:nvContentPartPr>
              <p14:xfrm>
                <a:off x="6063840" y="6237124"/>
                <a:ext cx="455400" cy="19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="" xmlns:a16="http://schemas.microsoft.com/office/drawing/2014/main" id="{A83B6506-D73A-4C34-8A4D-DDC56938D2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46200" y="6219484"/>
                  <a:ext cx="491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360" name="Ink 15359">
                  <a:extLst>
                    <a:ext uri="{FF2B5EF4-FFF2-40B4-BE49-F238E27FC236}">
                      <a16:creationId xmlns:a16="http://schemas.microsoft.com/office/drawing/2014/main" id="{94CBCC9C-D6AD-472B-B836-3135194D3C22}"/>
                    </a:ext>
                  </a:extLst>
                </p14:cNvPr>
                <p14:cNvContentPartPr/>
                <p14:nvPr/>
              </p14:nvContentPartPr>
              <p14:xfrm>
                <a:off x="6403320" y="6209044"/>
                <a:ext cx="48960" cy="14400"/>
              </p14:xfrm>
            </p:contentPart>
          </mc:Choice>
          <mc:Fallback xmlns="">
            <p:pic>
              <p:nvPicPr>
                <p:cNvPr id="15360" name="Ink 15359">
                  <a:extLst>
                    <a:ext uri="{FF2B5EF4-FFF2-40B4-BE49-F238E27FC236}">
                      <a16:creationId xmlns="" xmlns:a16="http://schemas.microsoft.com/office/drawing/2014/main" id="{94CBCC9C-D6AD-472B-B836-3135194D3C2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85680" y="6191044"/>
                  <a:ext cx="84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363" name="Ink 15362">
                  <a:extLst>
                    <a:ext uri="{FF2B5EF4-FFF2-40B4-BE49-F238E27FC236}">
                      <a16:creationId xmlns:a16="http://schemas.microsoft.com/office/drawing/2014/main" id="{3D668482-3C52-4A0B-AA98-11B43ED2A414}"/>
                    </a:ext>
                  </a:extLst>
                </p14:cNvPr>
                <p14:cNvContentPartPr/>
                <p14:nvPr/>
              </p14:nvContentPartPr>
              <p14:xfrm>
                <a:off x="6577200" y="6287884"/>
                <a:ext cx="142920" cy="16560"/>
              </p14:xfrm>
            </p:contentPart>
          </mc:Choice>
          <mc:Fallback xmlns="">
            <p:pic>
              <p:nvPicPr>
                <p:cNvPr id="15363" name="Ink 15362">
                  <a:extLst>
                    <a:ext uri="{FF2B5EF4-FFF2-40B4-BE49-F238E27FC236}">
                      <a16:creationId xmlns="" xmlns:a16="http://schemas.microsoft.com/office/drawing/2014/main" id="{3D668482-3C52-4A0B-AA98-11B43ED2A41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59560" y="6269884"/>
                  <a:ext cx="178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364" name="Ink 15363">
                  <a:extLst>
                    <a:ext uri="{FF2B5EF4-FFF2-40B4-BE49-F238E27FC236}">
                      <a16:creationId xmlns:a16="http://schemas.microsoft.com/office/drawing/2014/main" id="{6911C5CD-A579-4011-96C3-17E89F4A66FC}"/>
                    </a:ext>
                  </a:extLst>
                </p14:cNvPr>
                <p14:cNvContentPartPr/>
                <p14:nvPr/>
              </p14:nvContentPartPr>
              <p14:xfrm>
                <a:off x="6598800" y="6346204"/>
                <a:ext cx="102960" cy="11880"/>
              </p14:xfrm>
            </p:contentPart>
          </mc:Choice>
          <mc:Fallback xmlns="">
            <p:pic>
              <p:nvPicPr>
                <p:cNvPr id="15364" name="Ink 15363">
                  <a:extLst>
                    <a:ext uri="{FF2B5EF4-FFF2-40B4-BE49-F238E27FC236}">
                      <a16:creationId xmlns="" xmlns:a16="http://schemas.microsoft.com/office/drawing/2014/main" id="{6911C5CD-A579-4011-96C3-17E89F4A66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80800" y="6328564"/>
                  <a:ext cx="138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365" name="Ink 15364">
                  <a:extLst>
                    <a:ext uri="{FF2B5EF4-FFF2-40B4-BE49-F238E27FC236}">
                      <a16:creationId xmlns:a16="http://schemas.microsoft.com/office/drawing/2014/main" id="{76CC5259-0F8F-412C-BB36-684445F074A8}"/>
                    </a:ext>
                  </a:extLst>
                </p14:cNvPr>
                <p14:cNvContentPartPr/>
                <p14:nvPr/>
              </p14:nvContentPartPr>
              <p14:xfrm>
                <a:off x="6593040" y="6195004"/>
                <a:ext cx="31680" cy="266040"/>
              </p14:xfrm>
            </p:contentPart>
          </mc:Choice>
          <mc:Fallback xmlns="">
            <p:pic>
              <p:nvPicPr>
                <p:cNvPr id="15365" name="Ink 15364">
                  <a:extLst>
                    <a:ext uri="{FF2B5EF4-FFF2-40B4-BE49-F238E27FC236}">
                      <a16:creationId xmlns="" xmlns:a16="http://schemas.microsoft.com/office/drawing/2014/main" id="{76CC5259-0F8F-412C-BB36-684445F074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75040" y="6177004"/>
                  <a:ext cx="67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366" name="Ink 15365">
                  <a:extLst>
                    <a:ext uri="{FF2B5EF4-FFF2-40B4-BE49-F238E27FC236}">
                      <a16:creationId xmlns:a16="http://schemas.microsoft.com/office/drawing/2014/main" id="{008B0588-D22E-45A0-B43A-6204FFD4D60B}"/>
                    </a:ext>
                  </a:extLst>
                </p14:cNvPr>
                <p14:cNvContentPartPr/>
                <p14:nvPr/>
              </p14:nvContentPartPr>
              <p14:xfrm>
                <a:off x="6805440" y="6209044"/>
                <a:ext cx="228600" cy="191520"/>
              </p14:xfrm>
            </p:contentPart>
          </mc:Choice>
          <mc:Fallback xmlns="">
            <p:pic>
              <p:nvPicPr>
                <p:cNvPr id="15366" name="Ink 15365">
                  <a:extLst>
                    <a:ext uri="{FF2B5EF4-FFF2-40B4-BE49-F238E27FC236}">
                      <a16:creationId xmlns="" xmlns:a16="http://schemas.microsoft.com/office/drawing/2014/main" id="{008B0588-D22E-45A0-B43A-6204FFD4D60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87440" y="6191044"/>
                  <a:ext cx="264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367" name="Ink 15366">
                  <a:extLst>
                    <a:ext uri="{FF2B5EF4-FFF2-40B4-BE49-F238E27FC236}">
                      <a16:creationId xmlns:a16="http://schemas.microsoft.com/office/drawing/2014/main" id="{4B776373-2DC3-4E73-BBEB-F3B38A14AD54}"/>
                    </a:ext>
                  </a:extLst>
                </p14:cNvPr>
                <p14:cNvContentPartPr/>
                <p14:nvPr/>
              </p14:nvContentPartPr>
              <p14:xfrm>
                <a:off x="7035120" y="6300124"/>
                <a:ext cx="110160" cy="308160"/>
              </p14:xfrm>
            </p:contentPart>
          </mc:Choice>
          <mc:Fallback xmlns="">
            <p:pic>
              <p:nvPicPr>
                <p:cNvPr id="15367" name="Ink 15366">
                  <a:extLst>
                    <a:ext uri="{FF2B5EF4-FFF2-40B4-BE49-F238E27FC236}">
                      <a16:creationId xmlns="" xmlns:a16="http://schemas.microsoft.com/office/drawing/2014/main" id="{4B776373-2DC3-4E73-BBEB-F3B38A14AD5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17120" y="6282124"/>
                  <a:ext cx="145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F1120196-E157-4035-98FA-5CC874A1B4E3}"/>
                    </a:ext>
                  </a:extLst>
                </p14:cNvPr>
                <p14:cNvContentPartPr/>
                <p14:nvPr/>
              </p14:nvContentPartPr>
              <p14:xfrm>
                <a:off x="7156080" y="6166564"/>
                <a:ext cx="360" cy="360"/>
              </p14:xfrm>
            </p:contentPart>
          </mc:Choice>
          <mc:Fallback xmlns="">
            <p:pic>
              <p:nvPicPr>
                <p:cNvPr id="15368" name="Ink 15367">
                  <a:extLst>
                    <a:ext uri="{FF2B5EF4-FFF2-40B4-BE49-F238E27FC236}">
                      <a16:creationId xmlns="" xmlns:a16="http://schemas.microsoft.com/office/drawing/2014/main" id="{F1120196-E157-4035-98FA-5CC874A1B4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38440" y="61489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369" name="Ink 15368">
                  <a:extLst>
                    <a:ext uri="{FF2B5EF4-FFF2-40B4-BE49-F238E27FC236}">
                      <a16:creationId xmlns:a16="http://schemas.microsoft.com/office/drawing/2014/main" id="{CCD9071A-468F-48A5-B010-D798D5EBAA56}"/>
                    </a:ext>
                  </a:extLst>
                </p14:cNvPr>
                <p14:cNvContentPartPr/>
                <p14:nvPr/>
              </p14:nvContentPartPr>
              <p14:xfrm>
                <a:off x="7295760" y="6043444"/>
                <a:ext cx="101520" cy="446760"/>
              </p14:xfrm>
            </p:contentPart>
          </mc:Choice>
          <mc:Fallback xmlns="">
            <p:pic>
              <p:nvPicPr>
                <p:cNvPr id="15369" name="Ink 15368">
                  <a:extLst>
                    <a:ext uri="{FF2B5EF4-FFF2-40B4-BE49-F238E27FC236}">
                      <a16:creationId xmlns="" xmlns:a16="http://schemas.microsoft.com/office/drawing/2014/main" id="{CCD9071A-468F-48A5-B010-D798D5EBAA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78120" y="6025804"/>
                  <a:ext cx="137160" cy="4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371" name="Ink 15370">
                <a:extLst>
                  <a:ext uri="{FF2B5EF4-FFF2-40B4-BE49-F238E27FC236}">
                    <a16:creationId xmlns:a16="http://schemas.microsoft.com/office/drawing/2014/main" id="{01A87CA6-F3BF-4427-88C1-38E8255E7839}"/>
                  </a:ext>
                </a:extLst>
              </p14:cNvPr>
              <p14:cNvContentPartPr/>
              <p14:nvPr/>
            </p14:nvContentPartPr>
            <p14:xfrm>
              <a:off x="4520880" y="5859484"/>
              <a:ext cx="3330000" cy="839160"/>
            </p14:xfrm>
          </p:contentPart>
        </mc:Choice>
        <mc:Fallback xmlns="">
          <p:pic>
            <p:nvPicPr>
              <p:cNvPr id="15371" name="Ink 15370">
                <a:extLst>
                  <a:ext uri="{FF2B5EF4-FFF2-40B4-BE49-F238E27FC236}">
                    <a16:creationId xmlns="" xmlns:a16="http://schemas.microsoft.com/office/drawing/2014/main" id="{01A87CA6-F3BF-4427-88C1-38E8255E783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03240" y="5841844"/>
                <a:ext cx="3365640" cy="87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4" name="Group 15373">
            <a:extLst>
              <a:ext uri="{FF2B5EF4-FFF2-40B4-BE49-F238E27FC236}">
                <a16:creationId xmlns:a16="http://schemas.microsoft.com/office/drawing/2014/main" id="{2A4DBE78-EFF2-480A-80FB-FE9892C31EF5}"/>
              </a:ext>
            </a:extLst>
          </p:cNvPr>
          <p:cNvGrpSpPr/>
          <p:nvPr/>
        </p:nvGrpSpPr>
        <p:grpSpPr>
          <a:xfrm>
            <a:off x="2306880" y="6047404"/>
            <a:ext cx="928440" cy="713880"/>
            <a:chOff x="2306880" y="6047404"/>
            <a:chExt cx="928440" cy="7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372" name="Ink 15371">
                  <a:extLst>
                    <a:ext uri="{FF2B5EF4-FFF2-40B4-BE49-F238E27FC236}">
                      <a16:creationId xmlns:a16="http://schemas.microsoft.com/office/drawing/2014/main" id="{970338CC-8C14-4F46-A3C8-4B2D5ABA3A2B}"/>
                    </a:ext>
                  </a:extLst>
                </p14:cNvPr>
                <p14:cNvContentPartPr/>
                <p14:nvPr/>
              </p14:nvContentPartPr>
              <p14:xfrm>
                <a:off x="2306880" y="6047404"/>
                <a:ext cx="928440" cy="573840"/>
              </p14:xfrm>
            </p:contentPart>
          </mc:Choice>
          <mc:Fallback xmlns="">
            <p:pic>
              <p:nvPicPr>
                <p:cNvPr id="15372" name="Ink 15371">
                  <a:extLst>
                    <a:ext uri="{FF2B5EF4-FFF2-40B4-BE49-F238E27FC236}">
                      <a16:creationId xmlns="" xmlns:a16="http://schemas.microsoft.com/office/drawing/2014/main" id="{970338CC-8C14-4F46-A3C8-4B2D5ABA3A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88880" y="6029404"/>
                  <a:ext cx="96408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373" name="Ink 15372">
                  <a:extLst>
                    <a:ext uri="{FF2B5EF4-FFF2-40B4-BE49-F238E27FC236}">
                      <a16:creationId xmlns:a16="http://schemas.microsoft.com/office/drawing/2014/main" id="{27BD7DAD-FAE3-4BF6-BC0A-465956B3B02D}"/>
                    </a:ext>
                  </a:extLst>
                </p14:cNvPr>
                <p14:cNvContentPartPr/>
                <p14:nvPr/>
              </p14:nvContentPartPr>
              <p14:xfrm>
                <a:off x="2464920" y="6152524"/>
                <a:ext cx="763200" cy="608760"/>
              </p14:xfrm>
            </p:contentPart>
          </mc:Choice>
          <mc:Fallback xmlns="">
            <p:pic>
              <p:nvPicPr>
                <p:cNvPr id="15373" name="Ink 15372">
                  <a:extLst>
                    <a:ext uri="{FF2B5EF4-FFF2-40B4-BE49-F238E27FC236}">
                      <a16:creationId xmlns="" xmlns:a16="http://schemas.microsoft.com/office/drawing/2014/main" id="{27BD7DAD-FAE3-4BF6-BC0A-465956B3B02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47280" y="6134884"/>
                  <a:ext cx="798840" cy="64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159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sr-Latn-RS" dirty="0"/>
              <a:t>aritmetičke sredine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78" y="1916832"/>
            <a:ext cx="7290054" cy="4023360"/>
          </a:xfrm>
        </p:spPr>
        <p:txBody>
          <a:bodyPr>
            <a:normAutofit/>
          </a:bodyPr>
          <a:lstStyle/>
          <a:p>
            <a:r>
              <a:rPr lang="sr-Latn-RS" sz="2800" dirty="0"/>
              <a:t>t- test nezavisnih uzoraka</a:t>
            </a:r>
            <a:endParaRPr lang="sr-Cyrl-R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838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6C496-B48E-4A4C-AB0A-B82ADF12DC5D}"/>
              </a:ext>
            </a:extLst>
          </p:cNvPr>
          <p:cNvGrpSpPr/>
          <p:nvPr/>
        </p:nvGrpSpPr>
        <p:grpSpPr>
          <a:xfrm>
            <a:off x="915120" y="2567284"/>
            <a:ext cx="1524600" cy="452160"/>
            <a:chOff x="915120" y="2567284"/>
            <a:chExt cx="15246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0276D3-1E5F-487A-A213-4C758D8A551A}"/>
                    </a:ext>
                  </a:extLst>
                </p14:cNvPr>
                <p14:cNvContentPartPr/>
                <p14:nvPr/>
              </p14:nvContentPartPr>
              <p14:xfrm>
                <a:off x="963720" y="2567284"/>
                <a:ext cx="3240" cy="361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="" xmlns:a16="http://schemas.microsoft.com/office/drawing/2014/main" id="{3A0276D3-1E5F-487A-A213-4C758D8A55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4720" y="2558284"/>
                  <a:ext cx="20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5BBA10-0D37-4778-B4AB-3EF0A3708ED3}"/>
                    </a:ext>
                  </a:extLst>
                </p14:cNvPr>
                <p14:cNvContentPartPr/>
                <p14:nvPr/>
              </p14:nvContentPartPr>
              <p14:xfrm>
                <a:off x="1040040" y="2584924"/>
                <a:ext cx="9720" cy="37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="" xmlns:a16="http://schemas.microsoft.com/office/drawing/2014/main" id="{CE5BBA10-0D37-4778-B4AB-3EF0A3708E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1040" y="2575924"/>
                  <a:ext cx="27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9BB690-507B-4382-B93C-B9284323B8DC}"/>
                    </a:ext>
                  </a:extLst>
                </p14:cNvPr>
                <p14:cNvContentPartPr/>
                <p14:nvPr/>
              </p14:nvContentPartPr>
              <p14:xfrm>
                <a:off x="915120" y="2760964"/>
                <a:ext cx="158760" cy="1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369BB690-507B-4382-B93C-B9284323B8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6480" y="2751964"/>
                  <a:ext cx="176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5F7A07-DC4D-4E03-AECB-879AFB72B862}"/>
                    </a:ext>
                  </a:extLst>
                </p14:cNvPr>
                <p14:cNvContentPartPr/>
                <p14:nvPr/>
              </p14:nvContentPartPr>
              <p14:xfrm>
                <a:off x="1116360" y="2874004"/>
                <a:ext cx="122040" cy="10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EE5F7A07-DC4D-4E03-AECB-879AFB72B8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7360" y="2865004"/>
                  <a:ext cx="139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646AC6-7C42-45BE-B664-497A79EC9AF7}"/>
                    </a:ext>
                  </a:extLst>
                </p14:cNvPr>
                <p14:cNvContentPartPr/>
                <p14:nvPr/>
              </p14:nvContentPartPr>
              <p14:xfrm>
                <a:off x="1335960" y="2570884"/>
                <a:ext cx="104400" cy="37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C8646AC6-7C42-45BE-B664-497A79EC9A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26960" y="2562244"/>
                  <a:ext cx="1220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0DD140-5BB9-4DB8-A558-A8D5D82297CB}"/>
                    </a:ext>
                  </a:extLst>
                </p14:cNvPr>
                <p14:cNvContentPartPr/>
                <p14:nvPr/>
              </p14:nvContentPartPr>
              <p14:xfrm>
                <a:off x="1456560" y="2718844"/>
                <a:ext cx="160200" cy="18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="" xmlns:a16="http://schemas.microsoft.com/office/drawing/2014/main" id="{830DD140-5BB9-4DB8-A558-A8D5D82297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7920" y="2709844"/>
                  <a:ext cx="177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F6DB96-CDCD-407F-A874-78BC9862FA13}"/>
                    </a:ext>
                  </a:extLst>
                </p14:cNvPr>
                <p14:cNvContentPartPr/>
                <p14:nvPr/>
              </p14:nvContentPartPr>
              <p14:xfrm>
                <a:off x="1663920" y="2823244"/>
                <a:ext cx="23040" cy="151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65F6DB96-CDCD-407F-A874-78BC9862FA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4920" y="2814244"/>
                  <a:ext cx="4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226EC4-C475-476C-8161-E2BBA06B2681}"/>
                    </a:ext>
                  </a:extLst>
                </p14:cNvPr>
                <p14:cNvContentPartPr/>
                <p14:nvPr/>
              </p14:nvContentPartPr>
              <p14:xfrm>
                <a:off x="1786320" y="2773924"/>
                <a:ext cx="91440" cy="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BE226EC4-C475-476C-8161-E2BBA06B26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77680" y="2764924"/>
                  <a:ext cx="109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C1509B-9121-43CB-B83F-002804ED5709}"/>
                    </a:ext>
                  </a:extLst>
                </p14:cNvPr>
                <p14:cNvContentPartPr/>
                <p14:nvPr/>
              </p14:nvContentPartPr>
              <p14:xfrm>
                <a:off x="1777680" y="2782924"/>
                <a:ext cx="95760" cy="4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8BC1509B-9121-43CB-B83F-002804ED57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69040" y="2773924"/>
                  <a:ext cx="113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2929D2-192B-4691-9B8D-59D444D09214}"/>
                    </a:ext>
                  </a:extLst>
                </p14:cNvPr>
                <p14:cNvContentPartPr/>
                <p14:nvPr/>
              </p14:nvContentPartPr>
              <p14:xfrm>
                <a:off x="2007360" y="2712364"/>
                <a:ext cx="163080" cy="20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CE2929D2-192B-4691-9B8D-59D444D092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98720" y="2703364"/>
                  <a:ext cx="180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A79CF2-CF40-4EDF-8E9B-EA1F60DFF6F9}"/>
                    </a:ext>
                  </a:extLst>
                </p14:cNvPr>
                <p14:cNvContentPartPr/>
                <p14:nvPr/>
              </p14:nvContentPartPr>
              <p14:xfrm>
                <a:off x="2214000" y="2891644"/>
                <a:ext cx="128520" cy="10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2DA79CF2-CF40-4EDF-8E9B-EA1F60DFF6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05360" y="2883004"/>
                  <a:ext cx="14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88B672-FA7E-4226-A987-55D7CC4DF15D}"/>
                    </a:ext>
                  </a:extLst>
                </p14:cNvPr>
                <p14:cNvContentPartPr/>
                <p14:nvPr/>
              </p14:nvContentPartPr>
              <p14:xfrm>
                <a:off x="2366640" y="2644324"/>
                <a:ext cx="73080" cy="37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F588B672-FA7E-4226-A987-55D7CC4DF1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8000" y="2635324"/>
                  <a:ext cx="9072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5E3685-C647-49DE-A1BC-41D039AB50B7}"/>
              </a:ext>
            </a:extLst>
          </p:cNvPr>
          <p:cNvGrpSpPr/>
          <p:nvPr/>
        </p:nvGrpSpPr>
        <p:grpSpPr>
          <a:xfrm>
            <a:off x="5178600" y="1931884"/>
            <a:ext cx="1701360" cy="552240"/>
            <a:chOff x="5178600" y="1931884"/>
            <a:chExt cx="170136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7F12B4-43B4-4F5F-9256-12F94CF74DA6}"/>
                    </a:ext>
                  </a:extLst>
                </p14:cNvPr>
                <p14:cNvContentPartPr/>
                <p14:nvPr/>
              </p14:nvContentPartPr>
              <p14:xfrm>
                <a:off x="5178600" y="1959244"/>
                <a:ext cx="231480" cy="317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="" xmlns:a16="http://schemas.microsoft.com/office/drawing/2014/main" id="{437F12B4-43B4-4F5F-9256-12F94CF74D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69600" y="1950604"/>
                  <a:ext cx="249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476847-E7F5-46F4-8D91-2C188DBA6246}"/>
                    </a:ext>
                  </a:extLst>
                </p14:cNvPr>
                <p14:cNvContentPartPr/>
                <p14:nvPr/>
              </p14:nvContentPartPr>
              <p14:xfrm>
                <a:off x="5291280" y="1931884"/>
                <a:ext cx="31680" cy="37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9A476847-E7F5-46F4-8D91-2C188DBA62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82280" y="1923244"/>
                  <a:ext cx="49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8E8348-75CA-4ED2-9E7A-68E47A8508C4}"/>
                    </a:ext>
                  </a:extLst>
                </p14:cNvPr>
                <p14:cNvContentPartPr/>
                <p14:nvPr/>
              </p14:nvContentPartPr>
              <p14:xfrm>
                <a:off x="5419440" y="2127364"/>
                <a:ext cx="187200" cy="77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008E8348-75CA-4ED2-9E7A-68E47A8508C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10800" y="2118364"/>
                  <a:ext cx="204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0FAC3C-BFDE-45EB-926D-70E03D2BB048}"/>
                    </a:ext>
                  </a:extLst>
                </p14:cNvPr>
                <p14:cNvContentPartPr/>
                <p14:nvPr/>
              </p14:nvContentPartPr>
              <p14:xfrm>
                <a:off x="5573520" y="1999564"/>
                <a:ext cx="328320" cy="29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="" xmlns:a16="http://schemas.microsoft.com/office/drawing/2014/main" id="{C90FAC3C-BFDE-45EB-926D-70E03D2BB0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64520" y="1990924"/>
                  <a:ext cx="3459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021510-E682-48F3-8CB8-E42A566AAD18}"/>
                    </a:ext>
                  </a:extLst>
                </p14:cNvPr>
                <p14:cNvContentPartPr/>
                <p14:nvPr/>
              </p14:nvContentPartPr>
              <p14:xfrm>
                <a:off x="5868720" y="2047444"/>
                <a:ext cx="98640" cy="28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="" xmlns:a16="http://schemas.microsoft.com/office/drawing/2014/main" id="{F8021510-E682-48F3-8CB8-E42A566AAD1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59720" y="2038804"/>
                  <a:ext cx="116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B8BB58-BFA9-4000-AFFA-E3E32722FD7E}"/>
                    </a:ext>
                  </a:extLst>
                </p14:cNvPr>
                <p14:cNvContentPartPr/>
                <p14:nvPr/>
              </p14:nvContentPartPr>
              <p14:xfrm>
                <a:off x="5957640" y="2143924"/>
                <a:ext cx="152280" cy="18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AAB8BB58-BFA9-4000-AFFA-E3E32722FD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48640" y="2134924"/>
                  <a:ext cx="169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8E9B4F-E78A-4A15-A380-36B5347C6E34}"/>
                    </a:ext>
                  </a:extLst>
                </p14:cNvPr>
                <p14:cNvContentPartPr/>
                <p14:nvPr/>
              </p14:nvContentPartPr>
              <p14:xfrm>
                <a:off x="6176520" y="2206204"/>
                <a:ext cx="32040" cy="14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5F8E9B4F-E78A-4A15-A380-36B5347C6E3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67880" y="2197564"/>
                  <a:ext cx="49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DB14E4-828C-4CBB-AF55-F8AB28463653}"/>
                    </a:ext>
                  </a:extLst>
                </p14:cNvPr>
                <p14:cNvContentPartPr/>
                <p14:nvPr/>
              </p14:nvContentPartPr>
              <p14:xfrm>
                <a:off x="6176520" y="2278564"/>
                <a:ext cx="101520" cy="140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="" xmlns:a16="http://schemas.microsoft.com/office/drawing/2014/main" id="{44DB14E4-828C-4CBB-AF55-F8AB284636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67880" y="2269564"/>
                  <a:ext cx="119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0932A6-362F-4F38-B9F9-9D70401A13C0}"/>
                    </a:ext>
                  </a:extLst>
                </p14:cNvPr>
                <p14:cNvContentPartPr/>
                <p14:nvPr/>
              </p14:nvContentPartPr>
              <p14:xfrm>
                <a:off x="6391800" y="2092444"/>
                <a:ext cx="108720" cy="18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="" xmlns:a16="http://schemas.microsoft.com/office/drawing/2014/main" id="{420932A6-362F-4F38-B9F9-9D70401A13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83160" y="2083444"/>
                  <a:ext cx="126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F630E7-DCF0-411C-9A8F-C3679CF9E3A7}"/>
                    </a:ext>
                  </a:extLst>
                </p14:cNvPr>
                <p14:cNvContentPartPr/>
                <p14:nvPr/>
              </p14:nvContentPartPr>
              <p14:xfrm>
                <a:off x="6531840" y="2221684"/>
                <a:ext cx="31320" cy="13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19F630E7-DCF0-411C-9A8F-C3679CF9E3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3200" y="2213044"/>
                  <a:ext cx="48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646616-7688-4685-A19C-7446B22D3F3F}"/>
                    </a:ext>
                  </a:extLst>
                </p14:cNvPr>
                <p14:cNvContentPartPr/>
                <p14:nvPr/>
              </p14:nvContentPartPr>
              <p14:xfrm>
                <a:off x="6605640" y="2031964"/>
                <a:ext cx="100080" cy="10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="" xmlns:a16="http://schemas.microsoft.com/office/drawing/2014/main" id="{6A646616-7688-4685-A19C-7446B22D3F3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97000" y="2023324"/>
                  <a:ext cx="117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83DBAC-7441-4612-8A87-9DE950F6B90D}"/>
                    </a:ext>
                  </a:extLst>
                </p14:cNvPr>
                <p14:cNvContentPartPr/>
                <p14:nvPr/>
              </p14:nvContentPartPr>
              <p14:xfrm>
                <a:off x="6658560" y="2002444"/>
                <a:ext cx="107280" cy="37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8783DBAC-7441-4612-8A87-9DE950F6B9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49920" y="1993804"/>
                  <a:ext cx="1249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11A519-4E50-4C7C-8930-8661D84944B2}"/>
                    </a:ext>
                  </a:extLst>
                </p14:cNvPr>
                <p14:cNvContentPartPr/>
                <p14:nvPr/>
              </p14:nvContentPartPr>
              <p14:xfrm>
                <a:off x="6822720" y="2258044"/>
                <a:ext cx="57240" cy="226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2F11A519-4E50-4C7C-8930-8661D84944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13720" y="2249044"/>
                  <a:ext cx="748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70D84D-525B-4ECC-8B8B-F0E8E52FF821}"/>
              </a:ext>
            </a:extLst>
          </p:cNvPr>
          <p:cNvGrpSpPr/>
          <p:nvPr/>
        </p:nvGrpSpPr>
        <p:grpSpPr>
          <a:xfrm>
            <a:off x="7114680" y="1911364"/>
            <a:ext cx="1664640" cy="541800"/>
            <a:chOff x="7114680" y="1911364"/>
            <a:chExt cx="166464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CF4EE1-B906-4A42-8499-CAE5CD3647A9}"/>
                    </a:ext>
                  </a:extLst>
                </p14:cNvPr>
                <p14:cNvContentPartPr/>
                <p14:nvPr/>
              </p14:nvContentPartPr>
              <p14:xfrm>
                <a:off x="7114680" y="1942324"/>
                <a:ext cx="98640" cy="126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38CF4EE1-B906-4A42-8499-CAE5CD3647A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06040" y="1933324"/>
                  <a:ext cx="11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F85509-CE1F-4DFE-92D4-3FADC9203BA6}"/>
                    </a:ext>
                  </a:extLst>
                </p14:cNvPr>
                <p14:cNvContentPartPr/>
                <p14:nvPr/>
              </p14:nvContentPartPr>
              <p14:xfrm>
                <a:off x="7137720" y="1947364"/>
                <a:ext cx="153000" cy="348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F4F85509-CE1F-4DFE-92D4-3FADC9203B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28720" y="1938724"/>
                  <a:ext cx="170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E9CCD8-7A0A-4939-90D3-6488A434B46F}"/>
                    </a:ext>
                  </a:extLst>
                </p14:cNvPr>
                <p14:cNvContentPartPr/>
                <p14:nvPr/>
              </p14:nvContentPartPr>
              <p14:xfrm>
                <a:off x="7299000" y="2090284"/>
                <a:ext cx="237960" cy="11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="" xmlns:a16="http://schemas.microsoft.com/office/drawing/2014/main" id="{FCE9CCD8-7A0A-4939-90D3-6488A434B4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90360" y="2081284"/>
                  <a:ext cx="255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5C52F0-D7B0-45CE-80D5-A4B339B82BEC}"/>
                    </a:ext>
                  </a:extLst>
                </p14:cNvPr>
                <p14:cNvContentPartPr/>
                <p14:nvPr/>
              </p14:nvContentPartPr>
              <p14:xfrm>
                <a:off x="7836840" y="2017924"/>
                <a:ext cx="12600" cy="1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="" xmlns:a16="http://schemas.microsoft.com/office/drawing/2014/main" id="{DC5C52F0-D7B0-45CE-80D5-A4B339B82B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27840" y="2009284"/>
                  <a:ext cx="3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8375432-AFEF-4B00-A5EA-A279A842EF89}"/>
                    </a:ext>
                  </a:extLst>
                </p14:cNvPr>
                <p14:cNvContentPartPr/>
                <p14:nvPr/>
              </p14:nvContentPartPr>
              <p14:xfrm>
                <a:off x="7603920" y="1911364"/>
                <a:ext cx="435240" cy="37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="" xmlns:a16="http://schemas.microsoft.com/office/drawing/2014/main" id="{28375432-AFEF-4B00-A5EA-A279A842EF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95280" y="1902724"/>
                  <a:ext cx="4528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DA7D3E-5E92-4EC7-891A-2822F415B3DB}"/>
                    </a:ext>
                  </a:extLst>
                </p14:cNvPr>
                <p14:cNvContentPartPr/>
                <p14:nvPr/>
              </p14:nvContentPartPr>
              <p14:xfrm>
                <a:off x="7954560" y="2030884"/>
                <a:ext cx="87480" cy="313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="" xmlns:a16="http://schemas.microsoft.com/office/drawing/2014/main" id="{B0DA7D3E-5E92-4EC7-891A-2822F415B3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45560" y="2021884"/>
                  <a:ext cx="105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EA7074-B562-4CED-A384-F4808F26A711}"/>
                    </a:ext>
                  </a:extLst>
                </p14:cNvPr>
                <p14:cNvContentPartPr/>
                <p14:nvPr/>
              </p14:nvContentPartPr>
              <p14:xfrm>
                <a:off x="8019000" y="2131684"/>
                <a:ext cx="128520" cy="151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="" xmlns:a16="http://schemas.microsoft.com/office/drawing/2014/main" id="{F9EA7074-B562-4CED-A384-F4808F26A7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10000" y="2122684"/>
                  <a:ext cx="146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0EB63E-FF03-4B61-B7E3-5AE2A9708BF9}"/>
                    </a:ext>
                  </a:extLst>
                </p14:cNvPr>
                <p14:cNvContentPartPr/>
                <p14:nvPr/>
              </p14:nvContentPartPr>
              <p14:xfrm>
                <a:off x="8181360" y="2231044"/>
                <a:ext cx="49320" cy="9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="" xmlns:a16="http://schemas.microsoft.com/office/drawing/2014/main" id="{620EB63E-FF03-4B61-B7E3-5AE2A9708B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72720" y="2222044"/>
                  <a:ext cx="66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1AD8EA-1FF9-46C9-8F10-CB8CAA87A93F}"/>
                    </a:ext>
                  </a:extLst>
                </p14:cNvPr>
                <p14:cNvContentPartPr/>
                <p14:nvPr/>
              </p14:nvContentPartPr>
              <p14:xfrm>
                <a:off x="8194320" y="2238604"/>
                <a:ext cx="92880" cy="21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411AD8EA-1FF9-46C9-8F10-CB8CAA87A9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85320" y="2229964"/>
                  <a:ext cx="110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F7AE0F-656F-4933-9063-4C2AA8B0D18B}"/>
                    </a:ext>
                  </a:extLst>
                </p14:cNvPr>
                <p14:cNvContentPartPr/>
                <p14:nvPr/>
              </p14:nvContentPartPr>
              <p14:xfrm>
                <a:off x="8366040" y="2047444"/>
                <a:ext cx="163800" cy="20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="" xmlns:a16="http://schemas.microsoft.com/office/drawing/2014/main" id="{0AF7AE0F-656F-4933-9063-4C2AA8B0D1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57040" y="2038804"/>
                  <a:ext cx="181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66C433-9BAF-4C4C-89DB-27293C09A1EC}"/>
                    </a:ext>
                  </a:extLst>
                </p14:cNvPr>
                <p14:cNvContentPartPr/>
                <p14:nvPr/>
              </p14:nvContentPartPr>
              <p14:xfrm>
                <a:off x="8505000" y="2221684"/>
                <a:ext cx="108720" cy="89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="" xmlns:a16="http://schemas.microsoft.com/office/drawing/2014/main" id="{F366C433-9BAF-4C4C-89DB-27293C09A1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96360" y="2213044"/>
                  <a:ext cx="126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B213DB-84D7-435E-B0B0-7F2E100E6959}"/>
                    </a:ext>
                  </a:extLst>
                </p14:cNvPr>
                <p14:cNvContentPartPr/>
                <p14:nvPr/>
              </p14:nvContentPartPr>
              <p14:xfrm>
                <a:off x="8563680" y="1977604"/>
                <a:ext cx="114480" cy="11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="" xmlns:a16="http://schemas.microsoft.com/office/drawing/2014/main" id="{7AB213DB-84D7-435E-B0B0-7F2E100E69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54680" y="1968604"/>
                  <a:ext cx="132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C46147-9615-4674-BB9D-136131D377C9}"/>
                    </a:ext>
                  </a:extLst>
                </p14:cNvPr>
                <p14:cNvContentPartPr/>
                <p14:nvPr/>
              </p14:nvContentPartPr>
              <p14:xfrm>
                <a:off x="8691840" y="1919284"/>
                <a:ext cx="87480" cy="46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="" xmlns:a16="http://schemas.microsoft.com/office/drawing/2014/main" id="{6DC46147-9615-4674-BB9D-136131D377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83200" y="1910284"/>
                  <a:ext cx="105120" cy="48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098573-F2FC-4A12-8AE0-759D14885F85}"/>
              </a:ext>
            </a:extLst>
          </p:cNvPr>
          <p:cNvGrpSpPr/>
          <p:nvPr/>
        </p:nvGrpSpPr>
        <p:grpSpPr>
          <a:xfrm>
            <a:off x="921240" y="3201244"/>
            <a:ext cx="567720" cy="371160"/>
            <a:chOff x="921240" y="3201244"/>
            <a:chExt cx="56772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05D0E18-B7D0-42C3-8CF8-ACFF3A5E17F0}"/>
                    </a:ext>
                  </a:extLst>
                </p14:cNvPr>
                <p14:cNvContentPartPr/>
                <p14:nvPr/>
              </p14:nvContentPartPr>
              <p14:xfrm>
                <a:off x="921240" y="3321844"/>
                <a:ext cx="107280" cy="14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="" xmlns:a16="http://schemas.microsoft.com/office/drawing/2014/main" id="{105D0E18-B7D0-42C3-8CF8-ACFF3A5E17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2240" y="3313204"/>
                  <a:ext cx="124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7E9A85C-FE87-4053-9F96-70EC84E5FC47}"/>
                    </a:ext>
                  </a:extLst>
                </p14:cNvPr>
                <p14:cNvContentPartPr/>
                <p14:nvPr/>
              </p14:nvContentPartPr>
              <p14:xfrm>
                <a:off x="1010520" y="3201244"/>
                <a:ext cx="6120" cy="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="" xmlns:a16="http://schemas.microsoft.com/office/drawing/2014/main" id="{57E9A85C-FE87-4053-9F96-70EC84E5FC4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1880" y="3192244"/>
                  <a:ext cx="23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8CD53F-DFA0-4978-9FED-16B6D440343F}"/>
                    </a:ext>
                  </a:extLst>
                </p14:cNvPr>
                <p14:cNvContentPartPr/>
                <p14:nvPr/>
              </p14:nvContentPartPr>
              <p14:xfrm>
                <a:off x="1030680" y="3252364"/>
                <a:ext cx="120240" cy="30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="" xmlns:a16="http://schemas.microsoft.com/office/drawing/2014/main" id="{778CD53F-DFA0-4978-9FED-16B6D440343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1680" y="3243724"/>
                  <a:ext cx="137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E994AA-A4DC-4BB3-8483-C5B352DED463}"/>
                    </a:ext>
                  </a:extLst>
                </p14:cNvPr>
                <p14:cNvContentPartPr/>
                <p14:nvPr/>
              </p14:nvContentPartPr>
              <p14:xfrm>
                <a:off x="1280160" y="3238324"/>
                <a:ext cx="37440" cy="28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="" xmlns:a16="http://schemas.microsoft.com/office/drawing/2014/main" id="{DDE994AA-A4DC-4BB3-8483-C5B352DED4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71520" y="3229324"/>
                  <a:ext cx="55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0706446-5FDB-46E3-90CF-129A5EF5C628}"/>
                    </a:ext>
                  </a:extLst>
                </p14:cNvPr>
                <p14:cNvContentPartPr/>
                <p14:nvPr/>
              </p14:nvContentPartPr>
              <p14:xfrm>
                <a:off x="1362960" y="3229324"/>
                <a:ext cx="34560" cy="30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="" xmlns:a16="http://schemas.microsoft.com/office/drawing/2014/main" id="{20706446-5FDB-46E3-90CF-129A5EF5C62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53960" y="3220684"/>
                  <a:ext cx="522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0116BB-8F60-45B7-93B5-510EBD37BDDC}"/>
                    </a:ext>
                  </a:extLst>
                </p14:cNvPr>
                <p14:cNvContentPartPr/>
                <p14:nvPr/>
              </p14:nvContentPartPr>
              <p14:xfrm>
                <a:off x="1253160" y="3406444"/>
                <a:ext cx="16848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="" xmlns:a16="http://schemas.microsoft.com/office/drawing/2014/main" id="{E10116BB-8F60-45B7-93B5-510EBD37BD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44160" y="3397444"/>
                  <a:ext cx="18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A9C0B4-47C5-4BA6-B49F-D44FFE6A16AD}"/>
                    </a:ext>
                  </a:extLst>
                </p14:cNvPr>
                <p14:cNvContentPartPr/>
                <p14:nvPr/>
              </p14:nvContentPartPr>
              <p14:xfrm>
                <a:off x="1449720" y="3419404"/>
                <a:ext cx="39240" cy="153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="" xmlns:a16="http://schemas.microsoft.com/office/drawing/2014/main" id="{78A9C0B4-47C5-4BA6-B49F-D44FFE6A16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1080" y="3410404"/>
                  <a:ext cx="5688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6FA3FAC-A41E-44AB-A4C4-3E96745C723B}"/>
              </a:ext>
            </a:extLst>
          </p:cNvPr>
          <p:cNvGrpSpPr/>
          <p:nvPr/>
        </p:nvGrpSpPr>
        <p:grpSpPr>
          <a:xfrm>
            <a:off x="1645200" y="3211324"/>
            <a:ext cx="1175400" cy="396720"/>
            <a:chOff x="1645200" y="3211324"/>
            <a:chExt cx="11754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93D822A-C337-41FF-921A-481592F5E865}"/>
                    </a:ext>
                  </a:extLst>
                </p14:cNvPr>
                <p14:cNvContentPartPr/>
                <p14:nvPr/>
              </p14:nvContentPartPr>
              <p14:xfrm>
                <a:off x="1645200" y="3213844"/>
                <a:ext cx="70200" cy="298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="" xmlns:a16="http://schemas.microsoft.com/office/drawing/2014/main" id="{A93D822A-C337-41FF-921A-481592F5E86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36560" y="3205204"/>
                  <a:ext cx="87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81CA01-094E-4BF9-A3C4-816C550F0BAF}"/>
                    </a:ext>
                  </a:extLst>
                </p14:cNvPr>
                <p14:cNvContentPartPr/>
                <p14:nvPr/>
              </p14:nvContentPartPr>
              <p14:xfrm>
                <a:off x="1752120" y="3301324"/>
                <a:ext cx="192960" cy="18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="" xmlns:a16="http://schemas.microsoft.com/office/drawing/2014/main" id="{0381CA01-094E-4BF9-A3C4-816C550F0B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43480" y="3292324"/>
                  <a:ext cx="210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82BE0A-0E78-42B4-907C-BDBBCA1C3A51}"/>
                    </a:ext>
                  </a:extLst>
                </p14:cNvPr>
                <p14:cNvContentPartPr/>
                <p14:nvPr/>
              </p14:nvContentPartPr>
              <p14:xfrm>
                <a:off x="2038680" y="3362884"/>
                <a:ext cx="32760" cy="16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="" xmlns:a16="http://schemas.microsoft.com/office/drawing/2014/main" id="{8682BE0A-0E78-42B4-907C-BDBBCA1C3A5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30040" y="3354244"/>
                  <a:ext cx="50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0EA142-845C-43E7-9B29-AB724383D668}"/>
                    </a:ext>
                  </a:extLst>
                </p14:cNvPr>
                <p14:cNvContentPartPr/>
                <p14:nvPr/>
              </p14:nvContentPartPr>
              <p14:xfrm>
                <a:off x="2165760" y="3357484"/>
                <a:ext cx="126000" cy="2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="" xmlns:a16="http://schemas.microsoft.com/office/drawing/2014/main" id="{9A0EA142-845C-43E7-9B29-AB724383D6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56760" y="3348844"/>
                  <a:ext cx="143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13702CE-27E1-4442-B459-973A0BF2CEA2}"/>
                    </a:ext>
                  </a:extLst>
                </p14:cNvPr>
                <p14:cNvContentPartPr/>
                <p14:nvPr/>
              </p14:nvContentPartPr>
              <p14:xfrm>
                <a:off x="2149920" y="3406444"/>
                <a:ext cx="131400" cy="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="" xmlns:a16="http://schemas.microsoft.com/office/drawing/2014/main" id="{713702CE-27E1-4442-B459-973A0BF2CE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41280" y="3397444"/>
                  <a:ext cx="149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5E838D-135C-492B-976D-65AFC9DCDF45}"/>
                    </a:ext>
                  </a:extLst>
                </p14:cNvPr>
                <p14:cNvContentPartPr/>
                <p14:nvPr/>
              </p14:nvContentPartPr>
              <p14:xfrm>
                <a:off x="2151360" y="3275404"/>
                <a:ext cx="73080" cy="236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="" xmlns:a16="http://schemas.microsoft.com/office/drawing/2014/main" id="{335E838D-135C-492B-976D-65AFC9DCDF4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42720" y="3266764"/>
                  <a:ext cx="90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32053D7-762D-4F93-AAD2-35F2446038EC}"/>
                    </a:ext>
                  </a:extLst>
                </p14:cNvPr>
                <p14:cNvContentPartPr/>
                <p14:nvPr/>
              </p14:nvContentPartPr>
              <p14:xfrm>
                <a:off x="2385360" y="3249844"/>
                <a:ext cx="177120" cy="22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="" xmlns:a16="http://schemas.microsoft.com/office/drawing/2014/main" id="{432053D7-762D-4F93-AAD2-35F2446038E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76360" y="3240844"/>
                  <a:ext cx="194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0A93E9-CB6F-46CE-8D70-3935D0D113D4}"/>
                    </a:ext>
                  </a:extLst>
                </p14:cNvPr>
                <p14:cNvContentPartPr/>
                <p14:nvPr/>
              </p14:nvContentPartPr>
              <p14:xfrm>
                <a:off x="2610360" y="3415444"/>
                <a:ext cx="115920" cy="90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="" xmlns:a16="http://schemas.microsoft.com/office/drawing/2014/main" id="{6A0A93E9-CB6F-46CE-8D70-3935D0D113D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01720" y="3406804"/>
                  <a:ext cx="133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6BEEE09-E2BF-4BF5-9BBB-25D31B178D6E}"/>
                    </a:ext>
                  </a:extLst>
                </p14:cNvPr>
                <p14:cNvContentPartPr/>
                <p14:nvPr/>
              </p14:nvContentPartPr>
              <p14:xfrm>
                <a:off x="2730240" y="3211324"/>
                <a:ext cx="90360" cy="396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="" xmlns:a16="http://schemas.microsoft.com/office/drawing/2014/main" id="{E6BEEE09-E2BF-4BF5-9BBB-25D31B178D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21600" y="3202684"/>
                  <a:ext cx="10800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04BEFD-7763-4BD1-BE3F-19D3CF00802E}"/>
              </a:ext>
            </a:extLst>
          </p:cNvPr>
          <p:cNvGrpSpPr/>
          <p:nvPr/>
        </p:nvGrpSpPr>
        <p:grpSpPr>
          <a:xfrm>
            <a:off x="933840" y="3709204"/>
            <a:ext cx="650520" cy="381600"/>
            <a:chOff x="933840" y="3709204"/>
            <a:chExt cx="6505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4972658-85F9-4AD9-B2C5-28B64C2185F1}"/>
                    </a:ext>
                  </a:extLst>
                </p14:cNvPr>
                <p14:cNvContentPartPr/>
                <p14:nvPr/>
              </p14:nvContentPartPr>
              <p14:xfrm>
                <a:off x="933840" y="3794524"/>
                <a:ext cx="109080" cy="20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="" xmlns:a16="http://schemas.microsoft.com/office/drawing/2014/main" id="{34972658-85F9-4AD9-B2C5-28B64C2185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4840" y="3785524"/>
                  <a:ext cx="12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48C1473-F554-4670-B404-59342E3448B6}"/>
                    </a:ext>
                  </a:extLst>
                </p14:cNvPr>
                <p14:cNvContentPartPr/>
                <p14:nvPr/>
              </p14:nvContentPartPr>
              <p14:xfrm>
                <a:off x="1030680" y="3709204"/>
                <a:ext cx="9000" cy="29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="" xmlns:a16="http://schemas.microsoft.com/office/drawing/2014/main" id="{748C1473-F554-4670-B404-59342E3448B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1680" y="3700564"/>
                  <a:ext cx="2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C2C133-4366-4275-839D-19379EB77068}"/>
                    </a:ext>
                  </a:extLst>
                </p14:cNvPr>
                <p14:cNvContentPartPr/>
                <p14:nvPr/>
              </p14:nvContentPartPr>
              <p14:xfrm>
                <a:off x="1090440" y="3840244"/>
                <a:ext cx="74520" cy="154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="" xmlns:a16="http://schemas.microsoft.com/office/drawing/2014/main" id="{8CC2C133-4366-4275-839D-19379EB770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1800" y="3831244"/>
                  <a:ext cx="9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68BC1B4-2563-43D1-81E1-A4826D331A29}"/>
                    </a:ext>
                  </a:extLst>
                </p14:cNvPr>
                <p14:cNvContentPartPr/>
                <p14:nvPr/>
              </p14:nvContentPartPr>
              <p14:xfrm>
                <a:off x="1139040" y="3742684"/>
                <a:ext cx="6120" cy="7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="" xmlns:a16="http://schemas.microsoft.com/office/drawing/2014/main" id="{268BC1B4-2563-43D1-81E1-A4826D331A2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0040" y="3733684"/>
                  <a:ext cx="2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31279DC-37AB-410A-B696-9C3206E00AFB}"/>
                    </a:ext>
                  </a:extLst>
                </p14:cNvPr>
                <p14:cNvContentPartPr/>
                <p14:nvPr/>
              </p14:nvContentPartPr>
              <p14:xfrm>
                <a:off x="1167480" y="3726124"/>
                <a:ext cx="98640" cy="36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="" xmlns:a16="http://schemas.microsoft.com/office/drawing/2014/main" id="{031279DC-37AB-410A-B696-9C3206E00AF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8840" y="3717124"/>
                  <a:ext cx="1162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C7FD455-AAD7-426F-BE74-90AA11F4D8B6}"/>
                    </a:ext>
                  </a:extLst>
                </p14:cNvPr>
                <p14:cNvContentPartPr/>
                <p14:nvPr/>
              </p14:nvContentPartPr>
              <p14:xfrm>
                <a:off x="1394280" y="3718204"/>
                <a:ext cx="27360" cy="271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="" xmlns:a16="http://schemas.microsoft.com/office/drawing/2014/main" id="{EC7FD455-AAD7-426F-BE74-90AA11F4D8B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85280" y="3709564"/>
                  <a:ext cx="45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8D44369-D877-4C0E-A18F-1D66DBEF7E6B}"/>
                    </a:ext>
                  </a:extLst>
                </p14:cNvPr>
                <p14:cNvContentPartPr/>
                <p14:nvPr/>
              </p14:nvContentPartPr>
              <p14:xfrm>
                <a:off x="1459800" y="3741244"/>
                <a:ext cx="40320" cy="28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="" xmlns:a16="http://schemas.microsoft.com/office/drawing/2014/main" id="{88D44369-D877-4C0E-A18F-1D66DBEF7E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51160" y="3732604"/>
                  <a:ext cx="57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CB0227-760D-4C20-B612-DA94CF9C0C0E}"/>
                    </a:ext>
                  </a:extLst>
                </p14:cNvPr>
                <p14:cNvContentPartPr/>
                <p14:nvPr/>
              </p14:nvContentPartPr>
              <p14:xfrm>
                <a:off x="1354320" y="3900364"/>
                <a:ext cx="154440" cy="1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="" xmlns:a16="http://schemas.microsoft.com/office/drawing/2014/main" id="{AACB0227-760D-4C20-B612-DA94CF9C0C0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45680" y="3891724"/>
                  <a:ext cx="172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007A1D-5598-4504-9228-E5F90FFB65BF}"/>
                    </a:ext>
                  </a:extLst>
                </p14:cNvPr>
                <p14:cNvContentPartPr/>
                <p14:nvPr/>
              </p14:nvContentPartPr>
              <p14:xfrm>
                <a:off x="1536840" y="3901444"/>
                <a:ext cx="47520" cy="13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="" xmlns:a16="http://schemas.microsoft.com/office/drawing/2014/main" id="{34007A1D-5598-4504-9228-E5F90FFB65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27840" y="3892804"/>
                  <a:ext cx="651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A3740A-E554-4057-80CB-F86C38627497}"/>
              </a:ext>
            </a:extLst>
          </p:cNvPr>
          <p:cNvGrpSpPr/>
          <p:nvPr/>
        </p:nvGrpSpPr>
        <p:grpSpPr>
          <a:xfrm>
            <a:off x="1750680" y="3697684"/>
            <a:ext cx="1208160" cy="367200"/>
            <a:chOff x="1750680" y="3697684"/>
            <a:chExt cx="12081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8A1243E-0160-4083-8F67-CCF349E1C799}"/>
                    </a:ext>
                  </a:extLst>
                </p14:cNvPr>
                <p14:cNvContentPartPr/>
                <p14:nvPr/>
              </p14:nvContentPartPr>
              <p14:xfrm>
                <a:off x="1750680" y="3701644"/>
                <a:ext cx="54720" cy="28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="" xmlns:a16="http://schemas.microsoft.com/office/drawing/2014/main" id="{08A1243E-0160-4083-8F67-CCF349E1C7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42040" y="3692644"/>
                  <a:ext cx="72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34B998-16E1-4D03-86CB-28D05004C338}"/>
                    </a:ext>
                  </a:extLst>
                </p14:cNvPr>
                <p14:cNvContentPartPr/>
                <p14:nvPr/>
              </p14:nvContentPartPr>
              <p14:xfrm>
                <a:off x="1923120" y="3756724"/>
                <a:ext cx="157320" cy="218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="" xmlns:a16="http://schemas.microsoft.com/office/drawing/2014/main" id="{CB34B998-16E1-4D03-86CB-28D05004C3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14480" y="3747724"/>
                  <a:ext cx="174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25F131-3EC3-4178-9E1E-DD8E82BAF726}"/>
                    </a:ext>
                  </a:extLst>
                </p14:cNvPr>
                <p14:cNvContentPartPr/>
                <p14:nvPr/>
              </p14:nvContentPartPr>
              <p14:xfrm>
                <a:off x="2171520" y="3846724"/>
                <a:ext cx="54720" cy="150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="" xmlns:a16="http://schemas.microsoft.com/office/drawing/2014/main" id="{8525F131-3EC3-4178-9E1E-DD8E82BAF7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62520" y="3837724"/>
                  <a:ext cx="72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F074614-E2F0-4DBE-86E3-71B5DDFBC2A9}"/>
                    </a:ext>
                  </a:extLst>
                </p14:cNvPr>
                <p14:cNvContentPartPr/>
                <p14:nvPr/>
              </p14:nvContentPartPr>
              <p14:xfrm>
                <a:off x="2298240" y="3759244"/>
                <a:ext cx="142200" cy="18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="" xmlns:a16="http://schemas.microsoft.com/office/drawing/2014/main" id="{7F074614-E2F0-4DBE-86E3-71B5DDFBC2A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89600" y="3750244"/>
                  <a:ext cx="15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2F62D9-4B7F-4D7A-8081-22D3732CE759}"/>
                    </a:ext>
                  </a:extLst>
                </p14:cNvPr>
                <p14:cNvContentPartPr/>
                <p14:nvPr/>
              </p14:nvContentPartPr>
              <p14:xfrm>
                <a:off x="2526480" y="3740524"/>
                <a:ext cx="214200" cy="167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="" xmlns:a16="http://schemas.microsoft.com/office/drawing/2014/main" id="{2C2F62D9-4B7F-4D7A-8081-22D3732CE75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17480" y="3731884"/>
                  <a:ext cx="231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B94C83-2A8E-40DA-9E27-C21F61340020}"/>
                    </a:ext>
                  </a:extLst>
                </p14:cNvPr>
                <p14:cNvContentPartPr/>
                <p14:nvPr/>
              </p14:nvContentPartPr>
              <p14:xfrm>
                <a:off x="2788920" y="3855004"/>
                <a:ext cx="86040" cy="10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="" xmlns:a16="http://schemas.microsoft.com/office/drawing/2014/main" id="{5AB94C83-2A8E-40DA-9E27-C21F613400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79920" y="3846004"/>
                  <a:ext cx="103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3EF499-7B92-4654-B2F3-E1A3C49765F5}"/>
                    </a:ext>
                  </a:extLst>
                </p14:cNvPr>
                <p14:cNvContentPartPr/>
                <p14:nvPr/>
              </p14:nvContentPartPr>
              <p14:xfrm>
                <a:off x="2860200" y="3697684"/>
                <a:ext cx="98640" cy="36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="" xmlns:a16="http://schemas.microsoft.com/office/drawing/2014/main" id="{B33EF499-7B92-4654-B2F3-E1A3C49765F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51200" y="3689044"/>
                  <a:ext cx="11628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2A6A5A5-F342-49AC-830F-068050CBDD75}"/>
              </a:ext>
            </a:extLst>
          </p:cNvPr>
          <p:cNvGrpSpPr/>
          <p:nvPr/>
        </p:nvGrpSpPr>
        <p:grpSpPr>
          <a:xfrm>
            <a:off x="919440" y="4252084"/>
            <a:ext cx="545040" cy="368640"/>
            <a:chOff x="919440" y="4252084"/>
            <a:chExt cx="5450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3BA3BD-D384-4C80-9D0B-2E8F988DF069}"/>
                    </a:ext>
                  </a:extLst>
                </p14:cNvPr>
                <p14:cNvContentPartPr/>
                <p14:nvPr/>
              </p14:nvContentPartPr>
              <p14:xfrm>
                <a:off x="919440" y="4311124"/>
                <a:ext cx="127440" cy="203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="" xmlns:a16="http://schemas.microsoft.com/office/drawing/2014/main" id="{753BA3BD-D384-4C80-9D0B-2E8F988DF06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0440" y="4302124"/>
                  <a:ext cx="145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11AEB8-6086-4E62-B70E-FEDE19A528B7}"/>
                    </a:ext>
                  </a:extLst>
                </p14:cNvPr>
                <p14:cNvContentPartPr/>
                <p14:nvPr/>
              </p14:nvContentPartPr>
              <p14:xfrm>
                <a:off x="1026360" y="4266124"/>
                <a:ext cx="3240" cy="9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="" xmlns:a16="http://schemas.microsoft.com/office/drawing/2014/main" id="{5611AEB8-6086-4E62-B70E-FEDE19A528B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7720" y="4257484"/>
                  <a:ext cx="2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2E99DF0-4D6D-4A7A-9E67-8A34DEADE92D}"/>
                    </a:ext>
                  </a:extLst>
                </p14:cNvPr>
                <p14:cNvContentPartPr/>
                <p14:nvPr/>
              </p14:nvContentPartPr>
              <p14:xfrm>
                <a:off x="1137600" y="4375204"/>
                <a:ext cx="95760" cy="172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="" xmlns:a16="http://schemas.microsoft.com/office/drawing/2014/main" id="{82E99DF0-4D6D-4A7A-9E67-8A34DEADE9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8600" y="4366204"/>
                  <a:ext cx="113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B84573-804B-4F55-8BAD-0B111B76474C}"/>
                    </a:ext>
                  </a:extLst>
                </p14:cNvPr>
                <p14:cNvContentPartPr/>
                <p14:nvPr/>
              </p14:nvContentPartPr>
              <p14:xfrm>
                <a:off x="1166040" y="4276564"/>
                <a:ext cx="53280" cy="29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="" xmlns:a16="http://schemas.microsoft.com/office/drawing/2014/main" id="{A8B84573-804B-4F55-8BAD-0B111B7647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7400" y="4267564"/>
                  <a:ext cx="70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9F46967-C9B9-4298-9358-D2B52A4966DC}"/>
                    </a:ext>
                  </a:extLst>
                </p14:cNvPr>
                <p14:cNvContentPartPr/>
                <p14:nvPr/>
              </p14:nvContentPartPr>
              <p14:xfrm>
                <a:off x="1297440" y="4370884"/>
                <a:ext cx="80280" cy="149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="" xmlns:a16="http://schemas.microsoft.com/office/drawing/2014/main" id="{D9F46967-C9B9-4298-9358-D2B52A4966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88440" y="4362244"/>
                  <a:ext cx="97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4B490F-6FBE-408F-AD31-091D4B099AA7}"/>
                    </a:ext>
                  </a:extLst>
                </p14:cNvPr>
                <p14:cNvContentPartPr/>
                <p14:nvPr/>
              </p14:nvContentPartPr>
              <p14:xfrm>
                <a:off x="1354320" y="4281604"/>
                <a:ext cx="13320" cy="1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="" xmlns:a16="http://schemas.microsoft.com/office/drawing/2014/main" id="{6A4B490F-6FBE-408F-AD31-091D4B099A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45680" y="4272604"/>
                  <a:ext cx="3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534CD26-7808-47FA-8F1B-976B537335F8}"/>
                    </a:ext>
                  </a:extLst>
                </p14:cNvPr>
                <p14:cNvContentPartPr/>
                <p14:nvPr/>
              </p14:nvContentPartPr>
              <p14:xfrm>
                <a:off x="1370160" y="4252084"/>
                <a:ext cx="94320" cy="36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="" xmlns:a16="http://schemas.microsoft.com/office/drawing/2014/main" id="{B534CD26-7808-47FA-8F1B-976B537335F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61160" y="4243084"/>
                  <a:ext cx="11196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77B404C-E6D0-45D2-96B6-2B03AC152FE3}"/>
              </a:ext>
            </a:extLst>
          </p:cNvPr>
          <p:cNvGrpSpPr/>
          <p:nvPr/>
        </p:nvGrpSpPr>
        <p:grpSpPr>
          <a:xfrm>
            <a:off x="1645200" y="4197004"/>
            <a:ext cx="1593000" cy="389160"/>
            <a:chOff x="1645200" y="4197004"/>
            <a:chExt cx="159300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E02F08-85F6-4E8F-B782-C68B508A2CCA}"/>
                    </a:ext>
                  </a:extLst>
                </p14:cNvPr>
                <p14:cNvContentPartPr/>
                <p14:nvPr/>
              </p14:nvContentPartPr>
              <p14:xfrm>
                <a:off x="1670760" y="4245604"/>
                <a:ext cx="360" cy="271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="" xmlns:a16="http://schemas.microsoft.com/office/drawing/2014/main" id="{57E02F08-85F6-4E8F-B782-C68B508A2CC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62120" y="4236964"/>
                  <a:ext cx="18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C8C804-57E7-40AC-9D94-04B1D46AEDDF}"/>
                    </a:ext>
                  </a:extLst>
                </p14:cNvPr>
                <p14:cNvContentPartPr/>
                <p14:nvPr/>
              </p14:nvContentPartPr>
              <p14:xfrm>
                <a:off x="1756440" y="4236604"/>
                <a:ext cx="7560" cy="28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="" xmlns:a16="http://schemas.microsoft.com/office/drawing/2014/main" id="{28C8C804-57E7-40AC-9D94-04B1D46AEDD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47440" y="4227964"/>
                  <a:ext cx="25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D2303B-AADE-4C45-84B1-70073C528A29}"/>
                    </a:ext>
                  </a:extLst>
                </p14:cNvPr>
                <p14:cNvContentPartPr/>
                <p14:nvPr/>
              </p14:nvContentPartPr>
              <p14:xfrm>
                <a:off x="1645200" y="4404724"/>
                <a:ext cx="168480" cy="7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="" xmlns:a16="http://schemas.microsoft.com/office/drawing/2014/main" id="{24D2303B-AADE-4C45-84B1-70073C528A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36560" y="4396084"/>
                  <a:ext cx="18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C835835-40FF-4859-BAAB-F334494F54D3}"/>
                    </a:ext>
                  </a:extLst>
                </p14:cNvPr>
                <p14:cNvContentPartPr/>
                <p14:nvPr/>
              </p14:nvContentPartPr>
              <p14:xfrm>
                <a:off x="1880640" y="4398244"/>
                <a:ext cx="54720" cy="16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="" xmlns:a16="http://schemas.microsoft.com/office/drawing/2014/main" id="{4C835835-40FF-4859-BAAB-F334494F54D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71640" y="4389604"/>
                  <a:ext cx="72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E55F6C-56E9-4A21-81B3-8F1B9C301470}"/>
                    </a:ext>
                  </a:extLst>
                </p14:cNvPr>
                <p14:cNvContentPartPr/>
                <p14:nvPr/>
              </p14:nvContentPartPr>
              <p14:xfrm>
                <a:off x="2047320" y="4222564"/>
                <a:ext cx="120240" cy="343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="" xmlns:a16="http://schemas.microsoft.com/office/drawing/2014/main" id="{53E55F6C-56E9-4A21-81B3-8F1B9C30147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38320" y="4213564"/>
                  <a:ext cx="137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9E5A28-3C50-454D-AEEA-325BA96DC979}"/>
                    </a:ext>
                  </a:extLst>
                </p14:cNvPr>
                <p14:cNvContentPartPr/>
                <p14:nvPr/>
              </p14:nvContentPartPr>
              <p14:xfrm>
                <a:off x="2188440" y="4270084"/>
                <a:ext cx="239760" cy="19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="" xmlns:a16="http://schemas.microsoft.com/office/drawing/2014/main" id="{4F9E5A28-3C50-454D-AEEA-325BA96DC97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79800" y="4261444"/>
                  <a:ext cx="257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39E9824-2233-42F7-B1D9-F20BC68CD0FE}"/>
                    </a:ext>
                  </a:extLst>
                </p14:cNvPr>
                <p14:cNvContentPartPr/>
                <p14:nvPr/>
              </p14:nvContentPartPr>
              <p14:xfrm>
                <a:off x="2496600" y="4333084"/>
                <a:ext cx="57240" cy="19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="" xmlns:a16="http://schemas.microsoft.com/office/drawing/2014/main" id="{539E9824-2233-42F7-B1D9-F20BC68CD0F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87600" y="4324084"/>
                  <a:ext cx="74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0FCF0D-72E2-4432-8EB8-F1BF303FD25B}"/>
                    </a:ext>
                  </a:extLst>
                </p14:cNvPr>
                <p14:cNvContentPartPr/>
                <p14:nvPr/>
              </p14:nvContentPartPr>
              <p14:xfrm>
                <a:off x="2661480" y="4299604"/>
                <a:ext cx="107640" cy="144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="" xmlns:a16="http://schemas.microsoft.com/office/drawing/2014/main" id="{070FCF0D-72E2-4432-8EB8-F1BF303FD25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652480" y="4290604"/>
                  <a:ext cx="125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C8A128-1C18-41B2-B7D3-4F60A59B2236}"/>
                    </a:ext>
                  </a:extLst>
                </p14:cNvPr>
                <p14:cNvContentPartPr/>
                <p14:nvPr/>
              </p14:nvContentPartPr>
              <p14:xfrm>
                <a:off x="2862720" y="4257484"/>
                <a:ext cx="155880" cy="236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="" xmlns:a16="http://schemas.microsoft.com/office/drawing/2014/main" id="{ECC8A128-1C18-41B2-B7D3-4F60A59B223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54080" y="4248844"/>
                  <a:ext cx="17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E83C3F8-628F-4A16-A08D-4D8118E4EEE7}"/>
                    </a:ext>
                  </a:extLst>
                </p14:cNvPr>
                <p14:cNvContentPartPr/>
                <p14:nvPr/>
              </p14:nvContentPartPr>
              <p14:xfrm>
                <a:off x="3066840" y="4403644"/>
                <a:ext cx="108720" cy="9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="" xmlns:a16="http://schemas.microsoft.com/office/drawing/2014/main" id="{9E83C3F8-628F-4A16-A08D-4D8118E4EEE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57840" y="4395004"/>
                  <a:ext cx="126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83393B9-18CB-4CCE-86B9-0DE194FBBD08}"/>
                    </a:ext>
                  </a:extLst>
                </p14:cNvPr>
                <p14:cNvContentPartPr/>
                <p14:nvPr/>
              </p14:nvContentPartPr>
              <p14:xfrm>
                <a:off x="3163680" y="4197004"/>
                <a:ext cx="74520" cy="38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="" xmlns:a16="http://schemas.microsoft.com/office/drawing/2014/main" id="{283393B9-18CB-4CCE-86B9-0DE194FBBD0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155040" y="4188004"/>
                  <a:ext cx="9216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076580B-05C1-4C21-9737-61952D27E939}"/>
              </a:ext>
            </a:extLst>
          </p:cNvPr>
          <p:cNvGrpSpPr/>
          <p:nvPr/>
        </p:nvGrpSpPr>
        <p:grpSpPr>
          <a:xfrm>
            <a:off x="358920" y="5062804"/>
            <a:ext cx="451800" cy="168120"/>
            <a:chOff x="358920" y="5062804"/>
            <a:chExt cx="45180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A09155-800F-444D-A685-9A0CA962E174}"/>
                    </a:ext>
                  </a:extLst>
                </p14:cNvPr>
                <p14:cNvContentPartPr/>
                <p14:nvPr/>
              </p14:nvContentPartPr>
              <p14:xfrm>
                <a:off x="358920" y="5111764"/>
                <a:ext cx="380160" cy="38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="" xmlns:a16="http://schemas.microsoft.com/office/drawing/2014/main" id="{F8A09155-800F-444D-A685-9A0CA962E17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0280" y="5103124"/>
                  <a:ext cx="397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0226CF0-794E-4254-AA94-646517169618}"/>
                    </a:ext>
                  </a:extLst>
                </p14:cNvPr>
                <p14:cNvContentPartPr/>
                <p14:nvPr/>
              </p14:nvContentPartPr>
              <p14:xfrm>
                <a:off x="664200" y="5062804"/>
                <a:ext cx="146520" cy="168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="" xmlns:a16="http://schemas.microsoft.com/office/drawing/2014/main" id="{30226CF0-794E-4254-AA94-6465171696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5560" y="5054164"/>
                  <a:ext cx="1641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3B19506-58C7-49AB-9FB2-6A7D2FC36D33}"/>
              </a:ext>
            </a:extLst>
          </p:cNvPr>
          <p:cNvGrpSpPr/>
          <p:nvPr/>
        </p:nvGrpSpPr>
        <p:grpSpPr>
          <a:xfrm>
            <a:off x="1091880" y="4859044"/>
            <a:ext cx="381240" cy="429120"/>
            <a:chOff x="1091880" y="4859044"/>
            <a:chExt cx="3812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3CAACF-A603-48BB-9EF3-D383286A9D40}"/>
                    </a:ext>
                  </a:extLst>
                </p14:cNvPr>
                <p14:cNvContentPartPr/>
                <p14:nvPr/>
              </p14:nvContentPartPr>
              <p14:xfrm>
                <a:off x="1094760" y="4937164"/>
                <a:ext cx="191520" cy="27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="" xmlns:a16="http://schemas.microsoft.com/office/drawing/2014/main" id="{4F3CAACF-A603-48BB-9EF3-D383286A9D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6120" y="4928524"/>
                  <a:ext cx="209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C3AC9E-F0ED-4379-A729-47C02B2ADF24}"/>
                    </a:ext>
                  </a:extLst>
                </p14:cNvPr>
                <p14:cNvContentPartPr/>
                <p14:nvPr/>
              </p14:nvContentPartPr>
              <p14:xfrm>
                <a:off x="1147680" y="4928164"/>
                <a:ext cx="215640" cy="302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="" xmlns:a16="http://schemas.microsoft.com/office/drawing/2014/main" id="{8EC3AC9E-F0ED-4379-A729-47C02B2ADF2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8680" y="4919524"/>
                  <a:ext cx="233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27090E1-1B65-46AF-9EAA-244F1A7FED31}"/>
                    </a:ext>
                  </a:extLst>
                </p14:cNvPr>
                <p14:cNvContentPartPr/>
                <p14:nvPr/>
              </p14:nvContentPartPr>
              <p14:xfrm>
                <a:off x="1455480" y="5169004"/>
                <a:ext cx="17640" cy="119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="" xmlns:a16="http://schemas.microsoft.com/office/drawing/2014/main" id="{427090E1-1B65-46AF-9EAA-244F1A7FED3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46840" y="5160004"/>
                  <a:ext cx="35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62B3E7-FFB3-4220-829D-EB1494D1E2B2}"/>
                    </a:ext>
                  </a:extLst>
                </p14:cNvPr>
                <p14:cNvContentPartPr/>
                <p14:nvPr/>
              </p14:nvContentPartPr>
              <p14:xfrm>
                <a:off x="1091880" y="4859044"/>
                <a:ext cx="319680" cy="7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="" xmlns:a16="http://schemas.microsoft.com/office/drawing/2014/main" id="{5C62B3E7-FFB3-4220-829D-EB1494D1E2B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3240" y="4850044"/>
                  <a:ext cx="337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2223B2A-7A3D-49C9-863E-E5111EB9C2FF}"/>
              </a:ext>
            </a:extLst>
          </p:cNvPr>
          <p:cNvGrpSpPr/>
          <p:nvPr/>
        </p:nvGrpSpPr>
        <p:grpSpPr>
          <a:xfrm>
            <a:off x="427320" y="5514604"/>
            <a:ext cx="415440" cy="185040"/>
            <a:chOff x="427320" y="5514604"/>
            <a:chExt cx="41544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F34EF6D-DCA7-4C9F-8A63-306B2D88510C}"/>
                    </a:ext>
                  </a:extLst>
                </p14:cNvPr>
                <p14:cNvContentPartPr/>
                <p14:nvPr/>
              </p14:nvContentPartPr>
              <p14:xfrm>
                <a:off x="427320" y="5567524"/>
                <a:ext cx="361440" cy="3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="" xmlns:a16="http://schemas.microsoft.com/office/drawing/2014/main" id="{3F34EF6D-DCA7-4C9F-8A63-306B2D88510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8680" y="5558524"/>
                  <a:ext cx="379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EA449F6-2016-4027-BCA1-B12332C4A67A}"/>
                    </a:ext>
                  </a:extLst>
                </p14:cNvPr>
                <p14:cNvContentPartPr/>
                <p14:nvPr/>
              </p14:nvContentPartPr>
              <p14:xfrm>
                <a:off x="741240" y="5514604"/>
                <a:ext cx="101520" cy="18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="" xmlns:a16="http://schemas.microsoft.com/office/drawing/2014/main" id="{2EA449F6-2016-4027-BCA1-B12332C4A67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2240" y="5505964"/>
                  <a:ext cx="1191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34D0A9C-CDC1-4B3D-8F81-587FD93AFD64}"/>
              </a:ext>
            </a:extLst>
          </p:cNvPr>
          <p:cNvGrpSpPr/>
          <p:nvPr/>
        </p:nvGrpSpPr>
        <p:grpSpPr>
          <a:xfrm>
            <a:off x="1067760" y="5454484"/>
            <a:ext cx="585000" cy="416520"/>
            <a:chOff x="1067760" y="5454484"/>
            <a:chExt cx="5850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728B5BE-5593-4DA3-85CF-037EFF6E6B30}"/>
                    </a:ext>
                  </a:extLst>
                </p14:cNvPr>
                <p14:cNvContentPartPr/>
                <p14:nvPr/>
              </p14:nvContentPartPr>
              <p14:xfrm>
                <a:off x="1117800" y="5473924"/>
                <a:ext cx="177120" cy="16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="" xmlns:a16="http://schemas.microsoft.com/office/drawing/2014/main" id="{8728B5BE-5593-4DA3-85CF-037EFF6E6B3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8800" y="5465284"/>
                  <a:ext cx="194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D05CA0-C314-4B7E-A041-7508358ACE0B}"/>
                    </a:ext>
                  </a:extLst>
                </p14:cNvPr>
                <p14:cNvContentPartPr/>
                <p14:nvPr/>
              </p14:nvContentPartPr>
              <p14:xfrm>
                <a:off x="1203120" y="5498044"/>
                <a:ext cx="121680" cy="316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="" xmlns:a16="http://schemas.microsoft.com/office/drawing/2014/main" id="{15D05CA0-C314-4B7E-A041-7508358ACE0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94480" y="5489404"/>
                  <a:ext cx="1393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9C1C468-0735-4680-8C87-5F67FB271CAB}"/>
                    </a:ext>
                  </a:extLst>
                </p14:cNvPr>
                <p14:cNvContentPartPr/>
                <p14:nvPr/>
              </p14:nvContentPartPr>
              <p14:xfrm>
                <a:off x="1322640" y="5714764"/>
                <a:ext cx="127440" cy="117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="" xmlns:a16="http://schemas.microsoft.com/office/drawing/2014/main" id="{99C1C468-0735-4680-8C87-5F67FB271CA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314000" y="5705764"/>
                  <a:ext cx="145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F325516-8382-4715-AE61-80DC4872957B}"/>
                    </a:ext>
                  </a:extLst>
                </p14:cNvPr>
                <p14:cNvContentPartPr/>
                <p14:nvPr/>
              </p14:nvContentPartPr>
              <p14:xfrm>
                <a:off x="1501200" y="5766244"/>
                <a:ext cx="151560" cy="104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="" xmlns:a16="http://schemas.microsoft.com/office/drawing/2014/main" id="{FF325516-8382-4715-AE61-80DC4872957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92200" y="5757604"/>
                  <a:ext cx="169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95FBE9-CEB5-4B19-90B3-BF387B844CDB}"/>
                    </a:ext>
                  </a:extLst>
                </p14:cNvPr>
                <p14:cNvContentPartPr/>
                <p14:nvPr/>
              </p14:nvContentPartPr>
              <p14:xfrm>
                <a:off x="1067760" y="5454484"/>
                <a:ext cx="415440" cy="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="" xmlns:a16="http://schemas.microsoft.com/office/drawing/2014/main" id="{8B95FBE9-CEB5-4B19-90B3-BF387B844CD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8760" y="5445484"/>
                  <a:ext cx="4330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28BFF29-C286-4B0F-BD82-9E16A17B110B}"/>
                  </a:ext>
                </a:extLst>
              </p14:cNvPr>
              <p14:cNvContentPartPr/>
              <p14:nvPr/>
            </p14:nvContentPartPr>
            <p14:xfrm>
              <a:off x="782640" y="3027724"/>
              <a:ext cx="1946520" cy="102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="" xmlns:a16="http://schemas.microsoft.com/office/drawing/2014/main" id="{928BFF29-C286-4B0F-BD82-9E16A17B110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28640" y="2920084"/>
                <a:ext cx="205416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0703DCE-A76F-4D4B-9B5E-F1F099290057}"/>
              </a:ext>
            </a:extLst>
          </p:cNvPr>
          <p:cNvGrpSpPr/>
          <p:nvPr/>
        </p:nvGrpSpPr>
        <p:grpSpPr>
          <a:xfrm>
            <a:off x="803880" y="6067564"/>
            <a:ext cx="1356480" cy="422640"/>
            <a:chOff x="803880" y="6067564"/>
            <a:chExt cx="135648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296203B-CF9F-4AF1-9495-C6A84F144497}"/>
                    </a:ext>
                  </a:extLst>
                </p14:cNvPr>
                <p14:cNvContentPartPr/>
                <p14:nvPr/>
              </p14:nvContentPartPr>
              <p14:xfrm>
                <a:off x="818280" y="6107884"/>
                <a:ext cx="232920" cy="324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="" xmlns:a16="http://schemas.microsoft.com/office/drawing/2014/main" id="{F296203B-CF9F-4AF1-9495-C6A84F1444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9280" y="6099244"/>
                  <a:ext cx="250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00E8C8-7658-443F-8689-7816F819A7DF}"/>
                    </a:ext>
                  </a:extLst>
                </p14:cNvPr>
                <p14:cNvContentPartPr/>
                <p14:nvPr/>
              </p14:nvContentPartPr>
              <p14:xfrm>
                <a:off x="866520" y="6126964"/>
                <a:ext cx="248400" cy="325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="" xmlns:a16="http://schemas.microsoft.com/office/drawing/2014/main" id="{9E00E8C8-7658-443F-8689-7816F819A7D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7880" y="6117964"/>
                  <a:ext cx="266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C19D46C-EBAA-4290-8C7E-B1FA828B483F}"/>
                    </a:ext>
                  </a:extLst>
                </p14:cNvPr>
                <p14:cNvContentPartPr/>
                <p14:nvPr/>
              </p14:nvContentPartPr>
              <p14:xfrm>
                <a:off x="1174680" y="6373204"/>
                <a:ext cx="23040" cy="117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="" xmlns:a16="http://schemas.microsoft.com/office/drawing/2014/main" id="{2C19D46C-EBAA-4290-8C7E-B1FA828B483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65680" y="6364564"/>
                  <a:ext cx="4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E716FFB-1482-4864-ADD8-D0A5368C35CA}"/>
                    </a:ext>
                  </a:extLst>
                </p14:cNvPr>
                <p14:cNvContentPartPr/>
                <p14:nvPr/>
              </p14:nvContentPartPr>
              <p14:xfrm>
                <a:off x="803880" y="6071524"/>
                <a:ext cx="299880" cy="23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="" xmlns:a16="http://schemas.microsoft.com/office/drawing/2014/main" id="{1E716FFB-1482-4864-ADD8-D0A5368C35C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95240" y="6062884"/>
                  <a:ext cx="31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BF9A2DB-D106-4B5B-A3EB-A311D354DF31}"/>
                    </a:ext>
                  </a:extLst>
                </p14:cNvPr>
                <p14:cNvContentPartPr/>
                <p14:nvPr/>
              </p14:nvContentPartPr>
              <p14:xfrm>
                <a:off x="1345680" y="6277084"/>
                <a:ext cx="142920" cy="1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="" xmlns:a16="http://schemas.microsoft.com/office/drawing/2014/main" id="{7BF9A2DB-D106-4B5B-A3EB-A311D354DF3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37040" y="6268084"/>
                  <a:ext cx="160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9ABA00A-FF1A-46CC-8DE9-457FF01D8C76}"/>
                    </a:ext>
                  </a:extLst>
                </p14:cNvPr>
                <p14:cNvContentPartPr/>
                <p14:nvPr/>
              </p14:nvContentPartPr>
              <p14:xfrm>
                <a:off x="1621800" y="6151084"/>
                <a:ext cx="210240" cy="86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="" xmlns:a16="http://schemas.microsoft.com/office/drawing/2014/main" id="{29ABA00A-FF1A-46CC-8DE9-457FF01D8C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13160" y="6142084"/>
                  <a:ext cx="227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03EBFD-F562-4D93-AFFC-778A39F34FB5}"/>
                    </a:ext>
                  </a:extLst>
                </p14:cNvPr>
                <p14:cNvContentPartPr/>
                <p14:nvPr/>
              </p14:nvContentPartPr>
              <p14:xfrm>
                <a:off x="1713600" y="6160084"/>
                <a:ext cx="134280" cy="293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="" xmlns:a16="http://schemas.microsoft.com/office/drawing/2014/main" id="{5B03EBFD-F562-4D93-AFFC-778A39F34FB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04960" y="6151444"/>
                  <a:ext cx="151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608C156-860A-410D-A374-A20267153005}"/>
                    </a:ext>
                  </a:extLst>
                </p14:cNvPr>
                <p14:cNvContentPartPr/>
                <p14:nvPr/>
              </p14:nvContentPartPr>
              <p14:xfrm>
                <a:off x="1848600" y="6377524"/>
                <a:ext cx="127800" cy="102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="" xmlns:a16="http://schemas.microsoft.com/office/drawing/2014/main" id="{3608C156-860A-410D-A374-A2026715300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39600" y="6368884"/>
                  <a:ext cx="145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2AF025-5BF7-4603-BBC3-1BACCA9A3EBE}"/>
                    </a:ext>
                  </a:extLst>
                </p14:cNvPr>
                <p14:cNvContentPartPr/>
                <p14:nvPr/>
              </p14:nvContentPartPr>
              <p14:xfrm>
                <a:off x="2024640" y="6412804"/>
                <a:ext cx="135720" cy="7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="" xmlns:a16="http://schemas.microsoft.com/office/drawing/2014/main" id="{A92AF025-5BF7-4603-BBC3-1BACCA9A3EB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15640" y="6403804"/>
                  <a:ext cx="153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9D5F9E5-DF9F-437B-9BF3-D414ED164D14}"/>
                    </a:ext>
                  </a:extLst>
                </p14:cNvPr>
                <p14:cNvContentPartPr/>
                <p14:nvPr/>
              </p14:nvContentPartPr>
              <p14:xfrm>
                <a:off x="1578240" y="6067564"/>
                <a:ext cx="402480" cy="5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="" xmlns:a16="http://schemas.microsoft.com/office/drawing/2014/main" id="{B9D5F9E5-DF9F-437B-9BF3-D414ED164D1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69240" y="6058924"/>
                  <a:ext cx="42012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D8E01E8-9517-403E-9402-570AAA191AF9}"/>
                  </a:ext>
                </a:extLst>
              </p14:cNvPr>
              <p14:cNvContentPartPr/>
              <p14:nvPr/>
            </p14:nvContentPartPr>
            <p14:xfrm>
              <a:off x="815400" y="6497044"/>
              <a:ext cx="1315080" cy="101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="" xmlns:a16="http://schemas.microsoft.com/office/drawing/2014/main" id="{2D8E01E8-9517-403E-9402-570AAA191AF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61400" y="6389044"/>
                <a:ext cx="14227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DFA9A2E-49D5-4A2A-967C-BB3634DAF56E}"/>
                  </a:ext>
                </a:extLst>
              </p14:cNvPr>
              <p14:cNvContentPartPr/>
              <p14:nvPr/>
            </p14:nvContentPartPr>
            <p14:xfrm>
              <a:off x="2503440" y="6232084"/>
              <a:ext cx="383760" cy="2030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="" xmlns:a16="http://schemas.microsoft.com/office/drawing/2014/main" id="{5DFA9A2E-49D5-4A2A-967C-BB3634DAF56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494800" y="6223444"/>
                <a:ext cx="40140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C1A0C29-4F06-45A9-9BA1-F56B9111AD2F}"/>
              </a:ext>
            </a:extLst>
          </p:cNvPr>
          <p:cNvGrpSpPr/>
          <p:nvPr/>
        </p:nvGrpSpPr>
        <p:grpSpPr>
          <a:xfrm>
            <a:off x="3203640" y="6423244"/>
            <a:ext cx="272520" cy="52920"/>
            <a:chOff x="3203640" y="6423244"/>
            <a:chExt cx="27252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CCFD4DC-CB7C-48A3-AC72-D6116EB3FDC9}"/>
                    </a:ext>
                  </a:extLst>
                </p14:cNvPr>
                <p14:cNvContentPartPr/>
                <p14:nvPr/>
              </p14:nvContentPartPr>
              <p14:xfrm>
                <a:off x="3203640" y="6455284"/>
                <a:ext cx="23040" cy="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="" xmlns:a16="http://schemas.microsoft.com/office/drawing/2014/main" id="{0CCFD4DC-CB7C-48A3-AC72-D6116EB3FDC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95000" y="6446644"/>
                  <a:ext cx="40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67C019A-63BA-44F7-A202-C8D60B5C03C6}"/>
                    </a:ext>
                  </a:extLst>
                </p14:cNvPr>
                <p14:cNvContentPartPr/>
                <p14:nvPr/>
              </p14:nvContentPartPr>
              <p14:xfrm>
                <a:off x="3340440" y="6423244"/>
                <a:ext cx="135720" cy="52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="" xmlns:a16="http://schemas.microsoft.com/office/drawing/2014/main" id="{F67C019A-63BA-44F7-A202-C8D60B5C03C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31800" y="6414604"/>
                  <a:ext cx="1533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B556A80-3B68-4121-B142-FFB812CB42C2}"/>
                  </a:ext>
                </a:extLst>
              </p14:cNvPr>
              <p14:cNvContentPartPr/>
              <p14:nvPr/>
            </p14:nvContentPartPr>
            <p14:xfrm>
              <a:off x="3651480" y="6479764"/>
              <a:ext cx="92880" cy="18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="" xmlns:a16="http://schemas.microsoft.com/office/drawing/2014/main" id="{8B556A80-3B68-4121-B142-FFB812CB42C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642480" y="6470764"/>
                <a:ext cx="11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F3DFDDF-9698-4166-AFA5-41D47D681C38}"/>
                  </a:ext>
                </a:extLst>
              </p14:cNvPr>
              <p14:cNvContentPartPr/>
              <p14:nvPr/>
            </p14:nvContentPartPr>
            <p14:xfrm>
              <a:off x="4053600" y="6224884"/>
              <a:ext cx="429120" cy="204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="" xmlns:a16="http://schemas.microsoft.com/office/drawing/2014/main" id="{5F3DFDDF-9698-4166-AFA5-41D47D681C3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044600" y="6215884"/>
                <a:ext cx="44676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B7DF69D-D950-4DFF-9A17-5AA16B27ACA6}"/>
              </a:ext>
            </a:extLst>
          </p:cNvPr>
          <p:cNvGrpSpPr/>
          <p:nvPr/>
        </p:nvGrpSpPr>
        <p:grpSpPr>
          <a:xfrm>
            <a:off x="4941720" y="6160084"/>
            <a:ext cx="251280" cy="293760"/>
            <a:chOff x="4941720" y="6160084"/>
            <a:chExt cx="2512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1A8137E-76EA-4447-ABA1-5060547B7643}"/>
                    </a:ext>
                  </a:extLst>
                </p14:cNvPr>
                <p14:cNvContentPartPr/>
                <p14:nvPr/>
              </p14:nvContentPartPr>
              <p14:xfrm>
                <a:off x="5006880" y="6160084"/>
                <a:ext cx="157680" cy="293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="" xmlns:a16="http://schemas.microsoft.com/office/drawing/2014/main" id="{81A8137E-76EA-4447-ABA1-5060547B764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97880" y="6151444"/>
                  <a:ext cx="175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2DEC017-7A04-4D93-AC87-3D75422BACFE}"/>
                    </a:ext>
                  </a:extLst>
                </p14:cNvPr>
                <p14:cNvContentPartPr/>
                <p14:nvPr/>
              </p14:nvContentPartPr>
              <p14:xfrm>
                <a:off x="4941720" y="6218044"/>
                <a:ext cx="251280" cy="22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="" xmlns:a16="http://schemas.microsoft.com/office/drawing/2014/main" id="{12DEC017-7A04-4D93-AC87-3D75422BACF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33080" y="6209044"/>
                  <a:ext cx="2689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BAC7E89-BE0F-4D1D-9008-4EB639D2A6F3}"/>
              </a:ext>
            </a:extLst>
          </p:cNvPr>
          <p:cNvGrpSpPr/>
          <p:nvPr/>
        </p:nvGrpSpPr>
        <p:grpSpPr>
          <a:xfrm>
            <a:off x="5209920" y="6418204"/>
            <a:ext cx="956880" cy="186480"/>
            <a:chOff x="5209920" y="6418204"/>
            <a:chExt cx="95688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B56E951-FA6E-4076-A33B-1ABD44C62961}"/>
                    </a:ext>
                  </a:extLst>
                </p14:cNvPr>
                <p14:cNvContentPartPr/>
                <p14:nvPr/>
              </p14:nvContentPartPr>
              <p14:xfrm>
                <a:off x="5209920" y="6418204"/>
                <a:ext cx="117360" cy="131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="" xmlns:a16="http://schemas.microsoft.com/office/drawing/2014/main" id="{6B56E951-FA6E-4076-A33B-1ABD44C6296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00920" y="6409564"/>
                  <a:ext cx="135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DA313F-9079-45BD-8C94-054B38DA9D0E}"/>
                    </a:ext>
                  </a:extLst>
                </p14:cNvPr>
                <p14:cNvContentPartPr/>
                <p14:nvPr/>
              </p14:nvContentPartPr>
              <p14:xfrm>
                <a:off x="5329800" y="6511804"/>
                <a:ext cx="46080" cy="92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="" xmlns:a16="http://schemas.microsoft.com/office/drawing/2014/main" id="{B5DA313F-9079-45BD-8C94-054B38DA9D0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20800" y="6503164"/>
                  <a:ext cx="63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393587-4968-4691-83C8-3ED2D21DEE8B}"/>
                    </a:ext>
                  </a:extLst>
                </p14:cNvPr>
                <p14:cNvContentPartPr/>
                <p14:nvPr/>
              </p14:nvContentPartPr>
              <p14:xfrm>
                <a:off x="5449320" y="6462844"/>
                <a:ext cx="14760" cy="11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="" xmlns:a16="http://schemas.microsoft.com/office/drawing/2014/main" id="{F7393587-4968-4691-83C8-3ED2D21DEE8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40680" y="6454204"/>
                  <a:ext cx="32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4A0E1DD-4B97-41F1-900B-0C8494A7E935}"/>
                    </a:ext>
                  </a:extLst>
                </p14:cNvPr>
                <p14:cNvContentPartPr/>
                <p14:nvPr/>
              </p14:nvContentPartPr>
              <p14:xfrm>
                <a:off x="5442480" y="6495244"/>
                <a:ext cx="68760" cy="2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="" xmlns:a16="http://schemas.microsoft.com/office/drawing/2014/main" id="{B4A0E1DD-4B97-41F1-900B-0C8494A7E93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33480" y="6486244"/>
                  <a:ext cx="86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E72787-D314-4B24-ADDD-6BC025E9D381}"/>
                    </a:ext>
                  </a:extLst>
                </p14:cNvPr>
                <p14:cNvContentPartPr/>
                <p14:nvPr/>
              </p14:nvContentPartPr>
              <p14:xfrm>
                <a:off x="5579280" y="6431164"/>
                <a:ext cx="77400" cy="11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="" xmlns:a16="http://schemas.microsoft.com/office/drawing/2014/main" id="{0CE72787-D314-4B24-ADDD-6BC025E9D38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70280" y="6422524"/>
                  <a:ext cx="95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248B15-EBA4-469B-8102-F64A10B61727}"/>
                    </a:ext>
                  </a:extLst>
                </p14:cNvPr>
                <p14:cNvContentPartPr/>
                <p14:nvPr/>
              </p14:nvContentPartPr>
              <p14:xfrm>
                <a:off x="5710320" y="6488764"/>
                <a:ext cx="83160" cy="7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="" xmlns:a16="http://schemas.microsoft.com/office/drawing/2014/main" id="{FD248B15-EBA4-469B-8102-F64A10B617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01680" y="6479764"/>
                  <a:ext cx="10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8FB26CF-17CD-478B-8D24-013E60D9640A}"/>
                    </a:ext>
                  </a:extLst>
                </p14:cNvPr>
                <p14:cNvContentPartPr/>
                <p14:nvPr/>
              </p14:nvContentPartPr>
              <p14:xfrm>
                <a:off x="5815800" y="6495244"/>
                <a:ext cx="110160" cy="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="" xmlns:a16="http://schemas.microsoft.com/office/drawing/2014/main" id="{C8FB26CF-17CD-478B-8D24-013E60D9640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07160" y="6486244"/>
                  <a:ext cx="127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66653D3-64C9-48BB-84E2-38D1EFC521A2}"/>
                    </a:ext>
                  </a:extLst>
                </p14:cNvPr>
                <p14:cNvContentPartPr/>
                <p14:nvPr/>
              </p14:nvContentPartPr>
              <p14:xfrm>
                <a:off x="5990040" y="6451324"/>
                <a:ext cx="176760" cy="12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="" xmlns:a16="http://schemas.microsoft.com/office/drawing/2014/main" id="{366653D3-64C9-48BB-84E2-38D1EFC521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81400" y="6442684"/>
                  <a:ext cx="194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B77151F-A738-4709-BCD5-BC9769F635E0}"/>
              </a:ext>
            </a:extLst>
          </p:cNvPr>
          <p:cNvGrpSpPr/>
          <p:nvPr/>
        </p:nvGrpSpPr>
        <p:grpSpPr>
          <a:xfrm>
            <a:off x="6379200" y="6304084"/>
            <a:ext cx="2277360" cy="70920"/>
            <a:chOff x="6379200" y="6304084"/>
            <a:chExt cx="227736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6CEAEC3-7097-40C8-9F34-4625E2C5928A}"/>
                    </a:ext>
                  </a:extLst>
                </p14:cNvPr>
                <p14:cNvContentPartPr/>
                <p14:nvPr/>
              </p14:nvContentPartPr>
              <p14:xfrm>
                <a:off x="6400440" y="6304084"/>
                <a:ext cx="111600" cy="2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="" xmlns:a16="http://schemas.microsoft.com/office/drawing/2014/main" id="{56CEAEC3-7097-40C8-9F34-4625E2C5928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91800" y="6295084"/>
                  <a:ext cx="12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FE5AF4F-3C4C-4389-9F8B-9269C10686F7}"/>
                    </a:ext>
                  </a:extLst>
                </p14:cNvPr>
                <p14:cNvContentPartPr/>
                <p14:nvPr/>
              </p14:nvContentPartPr>
              <p14:xfrm>
                <a:off x="6379200" y="6374644"/>
                <a:ext cx="13860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="" xmlns:a16="http://schemas.microsoft.com/office/drawing/2014/main" id="{BFE5AF4F-3C4C-4389-9F8B-9269C10686F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70200" y="6365644"/>
                  <a:ext cx="156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5439F56-1B91-423F-86B7-E3568A1B5DE9}"/>
                    </a:ext>
                  </a:extLst>
                </p14:cNvPr>
                <p14:cNvContentPartPr/>
                <p14:nvPr/>
              </p14:nvContentPartPr>
              <p14:xfrm>
                <a:off x="6705720" y="6309124"/>
                <a:ext cx="1950840" cy="5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="" xmlns:a16="http://schemas.microsoft.com/office/drawing/2014/main" id="{D5439F56-1B91-423F-86B7-E3568A1B5DE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96720" y="6300124"/>
                  <a:ext cx="19684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3F2908A-F379-4B00-829E-C9A7338F26F9}"/>
              </a:ext>
            </a:extLst>
          </p:cNvPr>
          <p:cNvGrpSpPr/>
          <p:nvPr/>
        </p:nvGrpSpPr>
        <p:grpSpPr>
          <a:xfrm>
            <a:off x="6965280" y="5740684"/>
            <a:ext cx="1098360" cy="457200"/>
            <a:chOff x="6965280" y="5740684"/>
            <a:chExt cx="109836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5ACD117-A9D9-4E72-9A0A-AFC27E9C8FD1}"/>
                    </a:ext>
                  </a:extLst>
                </p14:cNvPr>
                <p14:cNvContentPartPr/>
                <p14:nvPr/>
              </p14:nvContentPartPr>
              <p14:xfrm>
                <a:off x="6965280" y="5913844"/>
                <a:ext cx="158760" cy="284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="" xmlns:a16="http://schemas.microsoft.com/office/drawing/2014/main" id="{D5ACD117-A9D9-4E72-9A0A-AFC27E9C8FD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56280" y="5905204"/>
                  <a:ext cx="176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2B23245-F302-46CA-B7F3-7E9FF151427E}"/>
                    </a:ext>
                  </a:extLst>
                </p14:cNvPr>
                <p14:cNvContentPartPr/>
                <p14:nvPr/>
              </p14:nvContentPartPr>
              <p14:xfrm>
                <a:off x="7009200" y="5889364"/>
                <a:ext cx="184320" cy="254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="" xmlns:a16="http://schemas.microsoft.com/office/drawing/2014/main" id="{72B23245-F302-46CA-B7F3-7E9FF151427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00560" y="5880724"/>
                  <a:ext cx="201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04E0CDE-3972-47F5-835D-71C1DF1AB926}"/>
                    </a:ext>
                  </a:extLst>
                </p14:cNvPr>
                <p14:cNvContentPartPr/>
                <p14:nvPr/>
              </p14:nvContentPartPr>
              <p14:xfrm>
                <a:off x="7236000" y="6060004"/>
                <a:ext cx="27360" cy="10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="" xmlns:a16="http://schemas.microsoft.com/office/drawing/2014/main" id="{504E0CDE-3972-47F5-835D-71C1DF1AB92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27360" y="6051364"/>
                  <a:ext cx="45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5ADF2A5-9B75-46A0-986F-5D247A856E44}"/>
                    </a:ext>
                  </a:extLst>
                </p14:cNvPr>
                <p14:cNvContentPartPr/>
                <p14:nvPr/>
              </p14:nvContentPartPr>
              <p14:xfrm>
                <a:off x="6995160" y="5802244"/>
                <a:ext cx="201240" cy="27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="" xmlns:a16="http://schemas.microsoft.com/office/drawing/2014/main" id="{15ADF2A5-9B75-46A0-986F-5D247A856E4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86160" y="5793244"/>
                  <a:ext cx="21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39A793-258A-46F2-8B6A-2AFDC7C8FD6D}"/>
                    </a:ext>
                  </a:extLst>
                </p14:cNvPr>
                <p14:cNvContentPartPr/>
                <p14:nvPr/>
              </p14:nvContentPartPr>
              <p14:xfrm>
                <a:off x="7408440" y="6022924"/>
                <a:ext cx="1299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="" xmlns:a16="http://schemas.microsoft.com/office/drawing/2014/main" id="{2A39A793-258A-46F2-8B6A-2AFDC7C8FD6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99800" y="6014284"/>
                  <a:ext cx="147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036F70-C2DC-4ED9-B5DE-A5A01460B8B5}"/>
                    </a:ext>
                  </a:extLst>
                </p14:cNvPr>
                <p14:cNvContentPartPr/>
                <p14:nvPr/>
              </p14:nvContentPartPr>
              <p14:xfrm>
                <a:off x="7607160" y="5825644"/>
                <a:ext cx="136800" cy="112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="" xmlns:a16="http://schemas.microsoft.com/office/drawing/2014/main" id="{0E036F70-C2DC-4ED9-B5DE-A5A01460B8B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98520" y="5817004"/>
                  <a:ext cx="154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B12C04B-E104-4EB5-BB8A-05A3CA4A9568}"/>
                    </a:ext>
                  </a:extLst>
                </p14:cNvPr>
                <p14:cNvContentPartPr/>
                <p14:nvPr/>
              </p14:nvContentPartPr>
              <p14:xfrm>
                <a:off x="7672320" y="5857324"/>
                <a:ext cx="83160" cy="30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="" xmlns:a16="http://schemas.microsoft.com/office/drawing/2014/main" id="{AB12C04B-E104-4EB5-BB8A-05A3CA4A956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663680" y="5848684"/>
                  <a:ext cx="100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B33DBB5-3C4F-4212-8AD3-4D615BA651B2}"/>
                    </a:ext>
                  </a:extLst>
                </p14:cNvPr>
                <p14:cNvContentPartPr/>
                <p14:nvPr/>
              </p14:nvContentPartPr>
              <p14:xfrm>
                <a:off x="7770600" y="6050644"/>
                <a:ext cx="177120" cy="12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="" xmlns:a16="http://schemas.microsoft.com/office/drawing/2014/main" id="{CB33DBB5-3C4F-4212-8AD3-4D615BA651B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761960" y="6042004"/>
                  <a:ext cx="19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CDB3322-79B3-47E7-AA47-8CFCD5F4C262}"/>
                    </a:ext>
                  </a:extLst>
                </p14:cNvPr>
                <p14:cNvContentPartPr/>
                <p14:nvPr/>
              </p14:nvContentPartPr>
              <p14:xfrm>
                <a:off x="7906320" y="6099964"/>
                <a:ext cx="157320" cy="86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="" xmlns:a16="http://schemas.microsoft.com/office/drawing/2014/main" id="{0CDB3322-79B3-47E7-AA47-8CFCD5F4C2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897320" y="6090964"/>
                  <a:ext cx="174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73EB934-9493-45C1-8B99-C0795E1CB145}"/>
                    </a:ext>
                  </a:extLst>
                </p14:cNvPr>
                <p14:cNvContentPartPr/>
                <p14:nvPr/>
              </p14:nvContentPartPr>
              <p14:xfrm>
                <a:off x="7606800" y="5740684"/>
                <a:ext cx="344160" cy="1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="" xmlns:a16="http://schemas.microsoft.com/office/drawing/2014/main" id="{F73EB934-9493-45C1-8B99-C0795E1CB14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97800" y="5731684"/>
                  <a:ext cx="3618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7E3ECFC-3D43-444B-A41B-1B3536F5F0FC}"/>
                  </a:ext>
                </a:extLst>
              </p14:cNvPr>
              <p14:cNvContentPartPr/>
              <p14:nvPr/>
            </p14:nvContentPartPr>
            <p14:xfrm>
              <a:off x="6847920" y="6300124"/>
              <a:ext cx="1172520" cy="4482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="" xmlns:a16="http://schemas.microsoft.com/office/drawing/2014/main" id="{B7E3ECFC-3D43-444B-A41B-1B3536F5F0F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839280" y="6291124"/>
                <a:ext cx="119016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59A45B6-5121-48B7-9B8A-2622EA3731C7}"/>
              </a:ext>
            </a:extLst>
          </p:cNvPr>
          <p:cNvGrpSpPr/>
          <p:nvPr/>
        </p:nvGrpSpPr>
        <p:grpSpPr>
          <a:xfrm>
            <a:off x="7211880" y="6620884"/>
            <a:ext cx="569160" cy="19800"/>
            <a:chOff x="7211880" y="6620884"/>
            <a:chExt cx="569160" cy="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233FDCB-F282-43D7-8871-693E718317FE}"/>
                    </a:ext>
                  </a:extLst>
                </p14:cNvPr>
                <p14:cNvContentPartPr/>
                <p14:nvPr/>
              </p14:nvContentPartPr>
              <p14:xfrm>
                <a:off x="7211880" y="6629884"/>
                <a:ext cx="31680" cy="10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="" xmlns:a16="http://schemas.microsoft.com/office/drawing/2014/main" id="{9233FDCB-F282-43D7-8871-693E718317F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02880" y="6621244"/>
                  <a:ext cx="49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1DF9E1-D14A-4484-BBAE-87FB9013FDDD}"/>
                    </a:ext>
                  </a:extLst>
                </p14:cNvPr>
                <p14:cNvContentPartPr/>
                <p14:nvPr/>
              </p14:nvContentPartPr>
              <p14:xfrm>
                <a:off x="7342920" y="6620884"/>
                <a:ext cx="94320" cy="9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="" xmlns:a16="http://schemas.microsoft.com/office/drawing/2014/main" id="{DF1DF9E1-D14A-4484-BBAE-87FB9013FDD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334280" y="6612244"/>
                  <a:ext cx="11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E1DCDE9-D6FB-424C-BE2F-D645D25473A5}"/>
                    </a:ext>
                  </a:extLst>
                </p14:cNvPr>
                <p14:cNvContentPartPr/>
                <p14:nvPr/>
              </p14:nvContentPartPr>
              <p14:xfrm>
                <a:off x="7572600" y="6628444"/>
                <a:ext cx="208440" cy="1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="" xmlns:a16="http://schemas.microsoft.com/office/drawing/2014/main" id="{FE1DCDE9-D6FB-424C-BE2F-D645D25473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563600" y="6619804"/>
                  <a:ext cx="22608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852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BC1F-004C-4093-8FA1-7AEC04E2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F-raspodela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922469-5C98-4F62-BE90-F95A9B2F5349}"/>
              </a:ext>
            </a:extLst>
          </p:cNvPr>
          <p:cNvGrpSpPr/>
          <p:nvPr/>
        </p:nvGrpSpPr>
        <p:grpSpPr>
          <a:xfrm>
            <a:off x="960840" y="2618044"/>
            <a:ext cx="1437840" cy="475200"/>
            <a:chOff x="960840" y="2618044"/>
            <a:chExt cx="14378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74D888-C673-437E-9A29-1981EE87D82C}"/>
                    </a:ext>
                  </a:extLst>
                </p14:cNvPr>
                <p14:cNvContentPartPr/>
                <p14:nvPr/>
              </p14:nvContentPartPr>
              <p14:xfrm>
                <a:off x="960840" y="2618044"/>
                <a:ext cx="308520" cy="355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="" xmlns:a16="http://schemas.microsoft.com/office/drawing/2014/main" id="{4774D888-C673-437E-9A29-1981EE87D8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2200" y="2609044"/>
                  <a:ext cx="326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951890-F78E-481D-BF92-0FCF30F40580}"/>
                    </a:ext>
                  </a:extLst>
                </p14:cNvPr>
                <p14:cNvContentPartPr/>
                <p14:nvPr/>
              </p14:nvContentPartPr>
              <p14:xfrm>
                <a:off x="1073520" y="2663044"/>
                <a:ext cx="60120" cy="43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="" xmlns:a16="http://schemas.microsoft.com/office/drawing/2014/main" id="{63951890-F78E-481D-BF92-0FCF30F405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4880" y="2654044"/>
                  <a:ext cx="777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C35DEF-CDBB-4307-9667-344850D15AB3}"/>
                    </a:ext>
                  </a:extLst>
                </p14:cNvPr>
                <p14:cNvContentPartPr/>
                <p14:nvPr/>
              </p14:nvContentPartPr>
              <p14:xfrm>
                <a:off x="1344600" y="2854924"/>
                <a:ext cx="165600" cy="2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EEC35DEF-CDBB-4307-9667-344850D15A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5600" y="2846284"/>
                  <a:ext cx="183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21BC9A-2587-4AF4-BACD-8EC9EAC5D8DB}"/>
                    </a:ext>
                  </a:extLst>
                </p14:cNvPr>
                <p14:cNvContentPartPr/>
                <p14:nvPr/>
              </p14:nvContentPartPr>
              <p14:xfrm>
                <a:off x="1347480" y="2929804"/>
                <a:ext cx="141480" cy="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AF21BC9A-2587-4AF4-BACD-8EC9EAC5D8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8480" y="2921164"/>
                  <a:ext cx="159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F3AC87-FC28-4685-8273-A36D9AEECB31}"/>
                    </a:ext>
                  </a:extLst>
                </p14:cNvPr>
                <p14:cNvContentPartPr/>
                <p14:nvPr/>
              </p14:nvContentPartPr>
              <p14:xfrm>
                <a:off x="1721160" y="2883004"/>
                <a:ext cx="677520" cy="3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BFF3AC87-FC28-4685-8273-A36D9AEEC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12160" y="2874004"/>
                  <a:ext cx="6951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B4237E-AF76-4FAA-A8AF-579F571DDBC5}"/>
              </a:ext>
            </a:extLst>
          </p:cNvPr>
          <p:cNvGrpSpPr/>
          <p:nvPr/>
        </p:nvGrpSpPr>
        <p:grpSpPr>
          <a:xfrm>
            <a:off x="1917720" y="2247604"/>
            <a:ext cx="419400" cy="536400"/>
            <a:chOff x="1917720" y="2247604"/>
            <a:chExt cx="41940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450D96-F38E-49FD-AC4C-40509CD5525C}"/>
                    </a:ext>
                  </a:extLst>
                </p14:cNvPr>
                <p14:cNvContentPartPr/>
                <p14:nvPr/>
              </p14:nvContentPartPr>
              <p14:xfrm>
                <a:off x="2177280" y="2247604"/>
                <a:ext cx="18720" cy="13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E3450D96-F38E-49FD-AC4C-40509CD552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8280" y="2238964"/>
                  <a:ext cx="36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52BAC3-06DE-4E5B-8461-B4AE0B729B39}"/>
                    </a:ext>
                  </a:extLst>
                </p14:cNvPr>
                <p14:cNvContentPartPr/>
                <p14:nvPr/>
              </p14:nvContentPartPr>
              <p14:xfrm>
                <a:off x="1917720" y="2453884"/>
                <a:ext cx="4194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3B52BAC3-06DE-4E5B-8461-B4AE0B729B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9080" y="2444884"/>
                  <a:ext cx="43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746646-4CE4-4000-80B0-7A26AEEF082E}"/>
                    </a:ext>
                  </a:extLst>
                </p14:cNvPr>
                <p14:cNvContentPartPr/>
                <p14:nvPr/>
              </p14:nvContentPartPr>
              <p14:xfrm>
                <a:off x="1990440" y="2465764"/>
                <a:ext cx="126000" cy="29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7F746646-4CE4-4000-80B0-7A26AEEF08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800" y="2456764"/>
                  <a:ext cx="143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32DE39-3A23-4EB3-81BC-991465B8FD02}"/>
                    </a:ext>
                  </a:extLst>
                </p14:cNvPr>
                <p14:cNvContentPartPr/>
                <p14:nvPr/>
              </p14:nvContentPartPr>
              <p14:xfrm>
                <a:off x="2151720" y="2647564"/>
                <a:ext cx="36000" cy="13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0732DE39-3A23-4EB3-81BC-991465B8FD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2720" y="2638564"/>
                  <a:ext cx="536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75BCE3-511C-465D-B305-2D0359042DD7}"/>
              </a:ext>
            </a:extLst>
          </p:cNvPr>
          <p:cNvGrpSpPr/>
          <p:nvPr/>
        </p:nvGrpSpPr>
        <p:grpSpPr>
          <a:xfrm>
            <a:off x="1945440" y="2978764"/>
            <a:ext cx="367920" cy="686880"/>
            <a:chOff x="1945440" y="2978764"/>
            <a:chExt cx="36792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9DA13D-AA64-420F-9A4E-5E07E2AAADEB}"/>
                    </a:ext>
                  </a:extLst>
                </p14:cNvPr>
                <p14:cNvContentPartPr/>
                <p14:nvPr/>
              </p14:nvContentPartPr>
              <p14:xfrm>
                <a:off x="1945440" y="3259564"/>
                <a:ext cx="36792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959DA13D-AA64-420F-9A4E-5E07E2AAAD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36440" y="3250924"/>
                  <a:ext cx="38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A2BD99-374C-41CA-9904-2FB3DFCC76B1}"/>
                    </a:ext>
                  </a:extLst>
                </p14:cNvPr>
                <p14:cNvContentPartPr/>
                <p14:nvPr/>
              </p14:nvContentPartPr>
              <p14:xfrm>
                <a:off x="2048760" y="2978764"/>
                <a:ext cx="114840" cy="22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43A2BD99-374C-41CA-9904-2FB3DFCC76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9760" y="2969764"/>
                  <a:ext cx="132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712529-A6DF-4FE2-A7B3-7F382BD4B18C}"/>
                    </a:ext>
                  </a:extLst>
                </p14:cNvPr>
                <p14:cNvContentPartPr/>
                <p14:nvPr/>
              </p14:nvContentPartPr>
              <p14:xfrm>
                <a:off x="2184480" y="3147964"/>
                <a:ext cx="86040" cy="7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="" xmlns:a16="http://schemas.microsoft.com/office/drawing/2014/main" id="{EF712529-A6DF-4FE2-A7B3-7F382BD4B1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75480" y="3139324"/>
                  <a:ext cx="10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498E61-8032-43BA-AEE2-FD3A516DDCDD}"/>
                    </a:ext>
                  </a:extLst>
                </p14:cNvPr>
                <p14:cNvContentPartPr/>
                <p14:nvPr/>
              </p14:nvContentPartPr>
              <p14:xfrm>
                <a:off x="2005920" y="3327604"/>
                <a:ext cx="106200" cy="30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5A498E61-8032-43BA-AEE2-FD3A516DDCD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7280" y="3318964"/>
                  <a:ext cx="123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E90790-A3AD-4474-9A80-3107054DBEAB}"/>
                    </a:ext>
                  </a:extLst>
                </p14:cNvPr>
                <p14:cNvContentPartPr/>
                <p14:nvPr/>
              </p14:nvContentPartPr>
              <p14:xfrm>
                <a:off x="2171520" y="3564844"/>
                <a:ext cx="102960" cy="100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CAE90790-A3AD-4474-9A80-3107054DBE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62880" y="3556204"/>
                  <a:ext cx="1206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A044E4-B2B8-46F5-96AC-47A41A2756E7}"/>
                  </a:ext>
                </a:extLst>
              </p14:cNvPr>
              <p14:cNvContentPartPr/>
              <p14:nvPr/>
            </p14:nvContentPartPr>
            <p14:xfrm>
              <a:off x="1972080" y="2090644"/>
              <a:ext cx="160200" cy="235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id="{2FA044E4-B2B8-46F5-96AC-47A41A2756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63080" y="2081644"/>
                <a:ext cx="17784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22D3DC1-0178-422B-8113-A9E16D94E5FF}"/>
              </a:ext>
            </a:extLst>
          </p:cNvPr>
          <p:cNvGrpSpPr/>
          <p:nvPr/>
        </p:nvGrpSpPr>
        <p:grpSpPr>
          <a:xfrm>
            <a:off x="2763360" y="2766724"/>
            <a:ext cx="1002960" cy="617760"/>
            <a:chOff x="2763360" y="2766724"/>
            <a:chExt cx="100296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DD6D0C-A940-4A9F-B031-9787E5C44BC4}"/>
                    </a:ext>
                  </a:extLst>
                </p14:cNvPr>
                <p14:cNvContentPartPr/>
                <p14:nvPr/>
              </p14:nvContentPartPr>
              <p14:xfrm>
                <a:off x="2763360" y="2886244"/>
                <a:ext cx="259560" cy="9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="" xmlns:a16="http://schemas.microsoft.com/office/drawing/2014/main" id="{D7DD6D0C-A940-4A9F-B031-9787E5C44B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54720" y="2877244"/>
                  <a:ext cx="277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71F57C-1218-4683-8DFB-AFDCF24B67CA}"/>
                    </a:ext>
                  </a:extLst>
                </p14:cNvPr>
                <p14:cNvContentPartPr/>
                <p14:nvPr/>
              </p14:nvContentPartPr>
              <p14:xfrm>
                <a:off x="3156840" y="2792284"/>
                <a:ext cx="71640" cy="351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="" xmlns:a16="http://schemas.microsoft.com/office/drawing/2014/main" id="{5B71F57C-1218-4683-8DFB-AFDCF24B67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47840" y="2783284"/>
                  <a:ext cx="89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E51CD2-1975-4371-9612-83B62732B947}"/>
                    </a:ext>
                  </a:extLst>
                </p14:cNvPr>
                <p14:cNvContentPartPr/>
                <p14:nvPr/>
              </p14:nvContentPartPr>
              <p14:xfrm>
                <a:off x="3211200" y="2766724"/>
                <a:ext cx="192960" cy="31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="" xmlns:a16="http://schemas.microsoft.com/office/drawing/2014/main" id="{BCE51CD2-1975-4371-9612-83B62732B9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02200" y="2758084"/>
                  <a:ext cx="210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7F4AC2-BB5B-4704-A12F-20360E12F050}"/>
                    </a:ext>
                  </a:extLst>
                </p14:cNvPr>
                <p14:cNvContentPartPr/>
                <p14:nvPr/>
              </p14:nvContentPartPr>
              <p14:xfrm>
                <a:off x="3159720" y="2956804"/>
                <a:ext cx="14292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="" xmlns:a16="http://schemas.microsoft.com/office/drawing/2014/main" id="{667F4AC2-BB5B-4704-A12F-20360E12F0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50720" y="2948164"/>
                  <a:ext cx="16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EBA2749-35E7-40B1-99E4-FE1A2AFA05A2}"/>
                    </a:ext>
                  </a:extLst>
                </p14:cNvPr>
                <p14:cNvContentPartPr/>
                <p14:nvPr/>
              </p14:nvContentPartPr>
              <p14:xfrm>
                <a:off x="3320640" y="3012964"/>
                <a:ext cx="111960" cy="252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="" xmlns:a16="http://schemas.microsoft.com/office/drawing/2014/main" id="{7EBA2749-35E7-40B1-99E4-FE1A2AFA05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12000" y="3003964"/>
                  <a:ext cx="129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EAC5C8-6DC1-4B5C-9AFC-2DEE47E9FED9}"/>
                    </a:ext>
                  </a:extLst>
                </p14:cNvPr>
                <p14:cNvContentPartPr/>
                <p14:nvPr/>
              </p14:nvContentPartPr>
              <p14:xfrm>
                <a:off x="3449160" y="3223924"/>
                <a:ext cx="33480" cy="9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="" xmlns:a16="http://schemas.microsoft.com/office/drawing/2014/main" id="{50EAC5C8-6DC1-4B5C-9AFC-2DEE47E9FE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0160" y="3215284"/>
                  <a:ext cx="51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2AE38CF-9618-44A5-A2C1-BE82AD87502B}"/>
                    </a:ext>
                  </a:extLst>
                </p14:cNvPr>
                <p14:cNvContentPartPr/>
                <p14:nvPr/>
              </p14:nvContentPartPr>
              <p14:xfrm>
                <a:off x="3449160" y="3263524"/>
                <a:ext cx="50400" cy="12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="" xmlns:a16="http://schemas.microsoft.com/office/drawing/2014/main" id="{C2AE38CF-9618-44A5-A2C1-BE82AD8750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40160" y="3254524"/>
                  <a:ext cx="68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86DC93-0F44-4030-83F2-24B26FEAAED8}"/>
                    </a:ext>
                  </a:extLst>
                </p14:cNvPr>
                <p14:cNvContentPartPr/>
                <p14:nvPr/>
              </p14:nvContentPartPr>
              <p14:xfrm>
                <a:off x="3562560" y="3034564"/>
                <a:ext cx="85320" cy="276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="" xmlns:a16="http://schemas.microsoft.com/office/drawing/2014/main" id="{E086DC93-0F44-4030-83F2-24B26FEAAE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53560" y="3025564"/>
                  <a:ext cx="102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47FD72-A903-4DF6-8EF9-5BFC00D165A2}"/>
                    </a:ext>
                  </a:extLst>
                </p14:cNvPr>
                <p14:cNvContentPartPr/>
                <p14:nvPr/>
              </p14:nvContentPartPr>
              <p14:xfrm>
                <a:off x="3678840" y="3241564"/>
                <a:ext cx="87480" cy="9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="" xmlns:a16="http://schemas.microsoft.com/office/drawing/2014/main" id="{9147FD72-A903-4DF6-8EF9-5BFC00D165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69840" y="3232924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110EA9-EF52-4F11-8C47-16D472B95840}"/>
              </a:ext>
            </a:extLst>
          </p:cNvPr>
          <p:cNvGrpSpPr/>
          <p:nvPr/>
        </p:nvGrpSpPr>
        <p:grpSpPr>
          <a:xfrm>
            <a:off x="953640" y="3862924"/>
            <a:ext cx="3197520" cy="2124360"/>
            <a:chOff x="953640" y="3862924"/>
            <a:chExt cx="3197520" cy="21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AF97F6-F4DC-45DF-8C78-A5181509CD55}"/>
                    </a:ext>
                  </a:extLst>
                </p14:cNvPr>
                <p14:cNvContentPartPr/>
                <p14:nvPr/>
              </p14:nvContentPartPr>
              <p14:xfrm>
                <a:off x="1053000" y="3969124"/>
                <a:ext cx="208080" cy="36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79AF97F6-F4DC-45DF-8C78-A5181509CD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4000" y="3960484"/>
                  <a:ext cx="2257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EA12B6-C4C6-43AA-BD6E-A0A65604532A}"/>
                    </a:ext>
                  </a:extLst>
                </p14:cNvPr>
                <p14:cNvContentPartPr/>
                <p14:nvPr/>
              </p14:nvContentPartPr>
              <p14:xfrm>
                <a:off x="1200600" y="4330204"/>
                <a:ext cx="47520" cy="13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92EA12B6-C4C6-43AA-BD6E-A0A6560453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91600" y="4321204"/>
                  <a:ext cx="65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22CE15-610C-4265-92F4-875934BAEEE2}"/>
                    </a:ext>
                  </a:extLst>
                </p14:cNvPr>
                <p14:cNvContentPartPr/>
                <p14:nvPr/>
              </p14:nvContentPartPr>
              <p14:xfrm>
                <a:off x="1430640" y="4148764"/>
                <a:ext cx="302040" cy="9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="" xmlns:a16="http://schemas.microsoft.com/office/drawing/2014/main" id="{E222CE15-610C-4265-92F4-875934BAEE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21640" y="4140124"/>
                  <a:ext cx="319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72EA34-DAEB-4E3B-A3A9-EF76C4F25350}"/>
                    </a:ext>
                  </a:extLst>
                </p14:cNvPr>
                <p14:cNvContentPartPr/>
                <p14:nvPr/>
              </p14:nvContentPartPr>
              <p14:xfrm>
                <a:off x="1856520" y="4024564"/>
                <a:ext cx="318240" cy="349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F672EA34-DAEB-4E3B-A3A9-EF76C4F253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47520" y="4015564"/>
                  <a:ext cx="3358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9783F9-0BDC-43C6-B564-D5898EAF0DE8}"/>
                    </a:ext>
                  </a:extLst>
                </p14:cNvPr>
                <p14:cNvContentPartPr/>
                <p14:nvPr/>
              </p14:nvContentPartPr>
              <p14:xfrm>
                <a:off x="2000520" y="4014124"/>
                <a:ext cx="187200" cy="33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="" xmlns:a16="http://schemas.microsoft.com/office/drawing/2014/main" id="{1A9783F9-0BDC-43C6-B564-D5898EAF0D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91520" y="4005484"/>
                  <a:ext cx="204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F55D87-7E8E-4BBF-84CE-4F97B7AACE89}"/>
                    </a:ext>
                  </a:extLst>
                </p14:cNvPr>
                <p14:cNvContentPartPr/>
                <p14:nvPr/>
              </p14:nvContentPartPr>
              <p14:xfrm>
                <a:off x="2311200" y="3862924"/>
                <a:ext cx="121680" cy="13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84F55D87-7E8E-4BBF-84CE-4F97B7AACE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02560" y="3853924"/>
                  <a:ext cx="13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4EA57B-997A-4B28-8AE8-871DF0B0C77F}"/>
                    </a:ext>
                  </a:extLst>
                </p14:cNvPr>
                <p14:cNvContentPartPr/>
                <p14:nvPr/>
              </p14:nvContentPartPr>
              <p14:xfrm>
                <a:off x="2286720" y="4155604"/>
                <a:ext cx="133200" cy="27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004EA57B-997A-4B28-8AE8-871DF0B0C77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77720" y="4146964"/>
                  <a:ext cx="150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C88284-777A-4EB8-99A8-FA3A7C5974AA}"/>
                    </a:ext>
                  </a:extLst>
                </p14:cNvPr>
                <p14:cNvContentPartPr/>
                <p14:nvPr/>
              </p14:nvContentPartPr>
              <p14:xfrm>
                <a:off x="2444040" y="4375204"/>
                <a:ext cx="42480" cy="150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B0C88284-777A-4EB8-99A8-FA3A7C5974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5040" y="4366564"/>
                  <a:ext cx="60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C1D4B2-8973-4EE3-A99E-061BEDA923ED}"/>
                    </a:ext>
                  </a:extLst>
                </p14:cNvPr>
                <p14:cNvContentPartPr/>
                <p14:nvPr/>
              </p14:nvContentPartPr>
              <p14:xfrm>
                <a:off x="953640" y="4698124"/>
                <a:ext cx="194400" cy="349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="" xmlns:a16="http://schemas.microsoft.com/office/drawing/2014/main" id="{D9C1D4B2-8973-4EE3-A99E-061BEDA923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5000" y="4689484"/>
                  <a:ext cx="2120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2A3C54-67A8-4690-86C3-CB55DD4F9CB0}"/>
                    </a:ext>
                  </a:extLst>
                </p14:cNvPr>
                <p14:cNvContentPartPr/>
                <p14:nvPr/>
              </p14:nvContentPartPr>
              <p14:xfrm>
                <a:off x="1126440" y="5028244"/>
                <a:ext cx="155880" cy="136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="" xmlns:a16="http://schemas.microsoft.com/office/drawing/2014/main" id="{902A3C54-67A8-4690-86C3-CB55DD4F9C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7440" y="5019244"/>
                  <a:ext cx="173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BA71C5-E3E9-442C-A158-53708B49FE11}"/>
                    </a:ext>
                  </a:extLst>
                </p14:cNvPr>
                <p14:cNvContentPartPr/>
                <p14:nvPr/>
              </p14:nvContentPartPr>
              <p14:xfrm>
                <a:off x="1517040" y="4835644"/>
                <a:ext cx="318240" cy="91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="" xmlns:a16="http://schemas.microsoft.com/office/drawing/2014/main" id="{A4BA71C5-E3E9-442C-A158-53708B49FE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08400" y="4827004"/>
                  <a:ext cx="335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8EFC07-ABD4-4B52-B4CF-C4D7532584D8}"/>
                    </a:ext>
                  </a:extLst>
                </p14:cNvPr>
                <p14:cNvContentPartPr/>
                <p14:nvPr/>
              </p14:nvContentPartPr>
              <p14:xfrm>
                <a:off x="1889280" y="4738084"/>
                <a:ext cx="259920" cy="345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="" xmlns:a16="http://schemas.microsoft.com/office/drawing/2014/main" id="{C28EFC07-ABD4-4B52-B4CF-C4D7532584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80280" y="4729084"/>
                  <a:ext cx="2775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93855A-A9BC-4D82-9100-CC0095D890C0}"/>
                    </a:ext>
                  </a:extLst>
                </p14:cNvPr>
                <p14:cNvContentPartPr/>
                <p14:nvPr/>
              </p14:nvContentPartPr>
              <p14:xfrm>
                <a:off x="2000520" y="4743124"/>
                <a:ext cx="138600" cy="35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="" xmlns:a16="http://schemas.microsoft.com/office/drawing/2014/main" id="{2893855A-A9BC-4D82-9100-CC0095D890C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91520" y="4734124"/>
                  <a:ext cx="156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78D3C0-BE90-404E-B3FD-30B8D420330B}"/>
                    </a:ext>
                  </a:extLst>
                </p14:cNvPr>
                <p14:cNvContentPartPr/>
                <p14:nvPr/>
              </p14:nvContentPartPr>
              <p14:xfrm>
                <a:off x="2220120" y="4629004"/>
                <a:ext cx="140040" cy="131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="" xmlns:a16="http://schemas.microsoft.com/office/drawing/2014/main" id="{F678D3C0-BE90-404E-B3FD-30B8D42033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11120" y="4620364"/>
                  <a:ext cx="157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CC423FC-68D1-498B-B552-119A40EDDC82}"/>
                    </a:ext>
                  </a:extLst>
                </p14:cNvPr>
                <p14:cNvContentPartPr/>
                <p14:nvPr/>
              </p14:nvContentPartPr>
              <p14:xfrm>
                <a:off x="2286360" y="4831684"/>
                <a:ext cx="162360" cy="36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="" xmlns:a16="http://schemas.microsoft.com/office/drawing/2014/main" id="{ACC423FC-68D1-498B-B552-119A40EDDC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77360" y="4822684"/>
                  <a:ext cx="180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A05148-7436-4B6D-AA2F-840A3E82C19A}"/>
                    </a:ext>
                  </a:extLst>
                </p14:cNvPr>
                <p14:cNvContentPartPr/>
                <p14:nvPr/>
              </p14:nvContentPartPr>
              <p14:xfrm>
                <a:off x="2471400" y="5136964"/>
                <a:ext cx="98640" cy="104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E6A05148-7436-4B6D-AA2F-840A3E82C1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62400" y="5128324"/>
                  <a:ext cx="116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09E6DBF-254E-46EA-9952-87EB9449C09C}"/>
                    </a:ext>
                  </a:extLst>
                </p14:cNvPr>
                <p14:cNvContentPartPr/>
                <p14:nvPr/>
              </p14:nvContentPartPr>
              <p14:xfrm>
                <a:off x="982440" y="5397604"/>
                <a:ext cx="158760" cy="350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="" xmlns:a16="http://schemas.microsoft.com/office/drawing/2014/main" id="{C09E6DBF-254E-46EA-9952-87EB9449C0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3440" y="5388604"/>
                  <a:ext cx="176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7EBE1E-FEFE-4AF6-B79A-F37FBC38CC40}"/>
                    </a:ext>
                  </a:extLst>
                </p14:cNvPr>
                <p14:cNvContentPartPr/>
                <p14:nvPr/>
              </p14:nvContentPartPr>
              <p14:xfrm>
                <a:off x="1183320" y="5718724"/>
                <a:ext cx="37440" cy="15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="" xmlns:a16="http://schemas.microsoft.com/office/drawing/2014/main" id="{837EBE1E-FEFE-4AF6-B79A-F37FBC38CC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74680" y="5710084"/>
                  <a:ext cx="55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D93EC9E-F12A-4A1A-AEF2-0F40273B1133}"/>
                    </a:ext>
                  </a:extLst>
                </p14:cNvPr>
                <p14:cNvContentPartPr/>
                <p14:nvPr/>
              </p14:nvContentPartPr>
              <p14:xfrm>
                <a:off x="1354320" y="5643844"/>
                <a:ext cx="88920" cy="10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="" xmlns:a16="http://schemas.microsoft.com/office/drawing/2014/main" id="{ED93EC9E-F12A-4A1A-AEF2-0F40273B11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45320" y="5635204"/>
                  <a:ext cx="106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8D96AD-047E-4A36-9C37-9F88E16F07C5}"/>
                    </a:ext>
                  </a:extLst>
                </p14:cNvPr>
                <p14:cNvContentPartPr/>
                <p14:nvPr/>
              </p14:nvContentPartPr>
              <p14:xfrm>
                <a:off x="1579680" y="5392924"/>
                <a:ext cx="160200" cy="289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="" xmlns:a16="http://schemas.microsoft.com/office/drawing/2014/main" id="{3C8D96AD-047E-4A36-9C37-9F88E16F07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71040" y="5384284"/>
                  <a:ext cx="177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B238A2-7890-4378-9DE7-CCC0FB9D4271}"/>
                    </a:ext>
                  </a:extLst>
                </p14:cNvPr>
                <p14:cNvContentPartPr/>
                <p14:nvPr/>
              </p14:nvContentPartPr>
              <p14:xfrm>
                <a:off x="1800000" y="5653204"/>
                <a:ext cx="133920" cy="10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="" xmlns:a16="http://schemas.microsoft.com/office/drawing/2014/main" id="{1FB238A2-7890-4378-9DE7-CCC0FB9D42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91000" y="5644204"/>
                  <a:ext cx="151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FB22BB-660F-418D-AD61-1F576D0F1D00}"/>
                    </a:ext>
                  </a:extLst>
                </p14:cNvPr>
                <p14:cNvContentPartPr/>
                <p14:nvPr/>
              </p14:nvContentPartPr>
              <p14:xfrm>
                <a:off x="2150640" y="5588764"/>
                <a:ext cx="233640" cy="39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="" xmlns:a16="http://schemas.microsoft.com/office/drawing/2014/main" id="{10FB22BB-660F-418D-AD61-1F576D0F1D0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42000" y="5579764"/>
                  <a:ext cx="2512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D71134-0CB2-4752-8CB2-D509A5C0F388}"/>
                    </a:ext>
                  </a:extLst>
                </p14:cNvPr>
                <p14:cNvContentPartPr/>
                <p14:nvPr/>
              </p14:nvContentPartPr>
              <p14:xfrm>
                <a:off x="2614680" y="5546284"/>
                <a:ext cx="20520" cy="14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="" xmlns:a16="http://schemas.microsoft.com/office/drawing/2014/main" id="{51D71134-0CB2-4752-8CB2-D509A5C0F3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06040" y="5537644"/>
                  <a:ext cx="3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C81808-A3E0-469C-9CB3-077B869563E8}"/>
                    </a:ext>
                  </a:extLst>
                </p14:cNvPr>
                <p14:cNvContentPartPr/>
                <p14:nvPr/>
              </p14:nvContentPartPr>
              <p14:xfrm>
                <a:off x="2667600" y="5543764"/>
                <a:ext cx="44640" cy="146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="" xmlns:a16="http://schemas.microsoft.com/office/drawing/2014/main" id="{A0C81808-A3E0-469C-9CB3-077B869563E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58960" y="5535124"/>
                  <a:ext cx="62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0FFE70-4349-40DC-9DAA-1D89B42F8D2C}"/>
                    </a:ext>
                  </a:extLst>
                </p14:cNvPr>
                <p14:cNvContentPartPr/>
                <p14:nvPr/>
              </p14:nvContentPartPr>
              <p14:xfrm>
                <a:off x="2617920" y="5571844"/>
                <a:ext cx="276840" cy="11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="" xmlns:a16="http://schemas.microsoft.com/office/drawing/2014/main" id="{A20FFE70-4349-40DC-9DAA-1D89B42F8D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08920" y="5562844"/>
                  <a:ext cx="294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102F9C-FF72-479C-A6CB-62F047DE9C0B}"/>
                    </a:ext>
                  </a:extLst>
                </p14:cNvPr>
                <p14:cNvContentPartPr/>
                <p14:nvPr/>
              </p14:nvContentPartPr>
              <p14:xfrm>
                <a:off x="2914560" y="5563204"/>
                <a:ext cx="105120" cy="19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="" xmlns:a16="http://schemas.microsoft.com/office/drawing/2014/main" id="{76102F9C-FF72-479C-A6CB-62F047DE9C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05560" y="5554204"/>
                  <a:ext cx="122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93F6C00-4827-49E2-A323-E597DEC46DD7}"/>
                    </a:ext>
                  </a:extLst>
                </p14:cNvPr>
                <p14:cNvContentPartPr/>
                <p14:nvPr/>
              </p14:nvContentPartPr>
              <p14:xfrm>
                <a:off x="3051720" y="5257924"/>
                <a:ext cx="530280" cy="412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="" xmlns:a16="http://schemas.microsoft.com/office/drawing/2014/main" id="{693F6C00-4827-49E2-A323-E597DEC46D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43080" y="5249284"/>
                  <a:ext cx="5479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034C12-DCFF-4F93-AB0A-054EF03E9C29}"/>
                    </a:ext>
                  </a:extLst>
                </p14:cNvPr>
                <p14:cNvContentPartPr/>
                <p14:nvPr/>
              </p14:nvContentPartPr>
              <p14:xfrm>
                <a:off x="3589200" y="5517844"/>
                <a:ext cx="248040" cy="150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="" xmlns:a16="http://schemas.microsoft.com/office/drawing/2014/main" id="{4A034C12-DCFF-4F93-AB0A-054EF03E9C2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0560" y="5509204"/>
                  <a:ext cx="26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5848400-C940-4D8F-8DFA-9F617170A252}"/>
                    </a:ext>
                  </a:extLst>
                </p14:cNvPr>
                <p14:cNvContentPartPr/>
                <p14:nvPr/>
              </p14:nvContentPartPr>
              <p14:xfrm>
                <a:off x="3864240" y="5511724"/>
                <a:ext cx="20160" cy="19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="" xmlns:a16="http://schemas.microsoft.com/office/drawing/2014/main" id="{A5848400-C940-4D8F-8DFA-9F617170A25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55240" y="5503084"/>
                  <a:ext cx="37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255FBBE-2388-4015-87B7-F3D3C3F2438E}"/>
                    </a:ext>
                  </a:extLst>
                </p14:cNvPr>
                <p14:cNvContentPartPr/>
                <p14:nvPr/>
              </p14:nvContentPartPr>
              <p14:xfrm>
                <a:off x="3780000" y="5543044"/>
                <a:ext cx="371160" cy="10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="" xmlns:a16="http://schemas.microsoft.com/office/drawing/2014/main" id="{3255FBBE-2388-4015-87B7-F3D3C3F243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71000" y="5534044"/>
                  <a:ext cx="388800" cy="121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7AA4F7-AAD9-4422-ABE8-197278C5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5" y="2040902"/>
            <a:ext cx="5620965" cy="42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49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ANOVA - postupak sprovođenja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55450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09" y="1268761"/>
            <a:ext cx="5708029" cy="54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BC4AFA-5831-495C-A500-6F2CA63B73AD}"/>
              </a:ext>
            </a:extLst>
          </p:cNvPr>
          <p:cNvGrpSpPr/>
          <p:nvPr/>
        </p:nvGrpSpPr>
        <p:grpSpPr>
          <a:xfrm>
            <a:off x="5346720" y="221524"/>
            <a:ext cx="1409040" cy="359640"/>
            <a:chOff x="5346720" y="221524"/>
            <a:chExt cx="140904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B29C84-A21D-4EB4-9F47-54E3E671269F}"/>
                    </a:ext>
                  </a:extLst>
                </p14:cNvPr>
                <p14:cNvContentPartPr/>
                <p14:nvPr/>
              </p14:nvContentPartPr>
              <p14:xfrm>
                <a:off x="5375160" y="225844"/>
                <a:ext cx="50400" cy="30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="" xmlns:a16="http://schemas.microsoft.com/office/drawing/2014/main" id="{08B29C84-A21D-4EB4-9F47-54E3E67126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57520" y="207844"/>
                  <a:ext cx="86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66F7C0-21C6-44D3-9FEC-0793B70F9E18}"/>
                    </a:ext>
                  </a:extLst>
                </p14:cNvPr>
                <p14:cNvContentPartPr/>
                <p14:nvPr/>
              </p14:nvContentPartPr>
              <p14:xfrm>
                <a:off x="5460840" y="230524"/>
                <a:ext cx="51840" cy="28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="" xmlns:a16="http://schemas.microsoft.com/office/drawing/2014/main" id="{3B66F7C0-21C6-44D3-9FEC-0793B70F9E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2840" y="212524"/>
                  <a:ext cx="87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2FD3C0-EE0C-47A9-A009-8563234C0A35}"/>
                    </a:ext>
                  </a:extLst>
                </p14:cNvPr>
                <p14:cNvContentPartPr/>
                <p14:nvPr/>
              </p14:nvContentPartPr>
              <p14:xfrm>
                <a:off x="5346720" y="399724"/>
                <a:ext cx="165600" cy="5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="" xmlns:a16="http://schemas.microsoft.com/office/drawing/2014/main" id="{932FD3C0-EE0C-47A9-A009-8563234C0A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29080" y="382084"/>
                  <a:ext cx="201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B04A30-FBD3-46BC-A058-8564B9C25786}"/>
                    </a:ext>
                  </a:extLst>
                </p14:cNvPr>
                <p14:cNvContentPartPr/>
                <p14:nvPr/>
              </p14:nvContentPartPr>
              <p14:xfrm>
                <a:off x="5562000" y="412684"/>
                <a:ext cx="84600" cy="10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="" xmlns:a16="http://schemas.microsoft.com/office/drawing/2014/main" id="{B5B04A30-FBD3-46BC-A058-8564B9C257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44360" y="394684"/>
                  <a:ext cx="12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C02891-EB96-4641-8BE1-3BE13D9A37D7}"/>
                    </a:ext>
                  </a:extLst>
                </p14:cNvPr>
                <p14:cNvContentPartPr/>
                <p14:nvPr/>
              </p14:nvContentPartPr>
              <p14:xfrm>
                <a:off x="5730120" y="221524"/>
                <a:ext cx="83520" cy="321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0EC02891-EB96-4641-8BE1-3BE13D9A37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12120" y="203524"/>
                  <a:ext cx="119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AE38A5-3CF2-4306-9F55-9302BEDD708D}"/>
                    </a:ext>
                  </a:extLst>
                </p14:cNvPr>
                <p14:cNvContentPartPr/>
                <p14:nvPr/>
              </p14:nvContentPartPr>
              <p14:xfrm>
                <a:off x="5838840" y="334924"/>
                <a:ext cx="228600" cy="18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52AE38A5-3CF2-4306-9F55-9302BEDD70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20840" y="316924"/>
                  <a:ext cx="264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37EEEE-7AEC-40FE-ADC7-F8D4A1D21414}"/>
                    </a:ext>
                  </a:extLst>
                </p14:cNvPr>
                <p14:cNvContentPartPr/>
                <p14:nvPr/>
              </p14:nvContentPartPr>
              <p14:xfrm>
                <a:off x="6095520" y="443284"/>
                <a:ext cx="37440" cy="13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="" xmlns:a16="http://schemas.microsoft.com/office/drawing/2014/main" id="{2B37EEEE-7AEC-40FE-ADC7-F8D4A1D214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7520" y="425284"/>
                  <a:ext cx="73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B8601C-A15B-4CDC-BEEC-9D89A7330EBA}"/>
                    </a:ext>
                  </a:extLst>
                </p14:cNvPr>
                <p14:cNvContentPartPr/>
                <p14:nvPr/>
              </p14:nvContentPartPr>
              <p14:xfrm>
                <a:off x="6207840" y="376684"/>
                <a:ext cx="9864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="" xmlns:a16="http://schemas.microsoft.com/office/drawing/2014/main" id="{A6B8601C-A15B-4CDC-BEEC-9D89A7330E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90200" y="359044"/>
                  <a:ext cx="134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DF66F8-C816-4216-8379-98662685D6BA}"/>
                    </a:ext>
                  </a:extLst>
                </p14:cNvPr>
                <p14:cNvContentPartPr/>
                <p14:nvPr/>
              </p14:nvContentPartPr>
              <p14:xfrm>
                <a:off x="6195240" y="446164"/>
                <a:ext cx="128520" cy="2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B6DF66F8-C816-4216-8379-98662685D6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77240" y="428164"/>
                  <a:ext cx="164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BF18DE-78D2-4E51-A848-3DF83E82524A}"/>
                    </a:ext>
                  </a:extLst>
                </p14:cNvPr>
                <p14:cNvContentPartPr/>
                <p14:nvPr/>
              </p14:nvContentPartPr>
              <p14:xfrm>
                <a:off x="6416280" y="290644"/>
                <a:ext cx="192960" cy="226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A7BF18DE-78D2-4E51-A848-3DF83E8252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8280" y="273004"/>
                  <a:ext cx="228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92EAAD-2AAF-4171-B270-E8C682D39B7B}"/>
                    </a:ext>
                  </a:extLst>
                </p14:cNvPr>
                <p14:cNvContentPartPr/>
                <p14:nvPr/>
              </p14:nvContentPartPr>
              <p14:xfrm>
                <a:off x="6660000" y="409444"/>
                <a:ext cx="95760" cy="10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B292EAAD-2AAF-4171-B270-E8C682D39B7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42000" y="391444"/>
                  <a:ext cx="1314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36210A-37E1-4497-AEFD-D2232B7896C0}"/>
              </a:ext>
            </a:extLst>
          </p:cNvPr>
          <p:cNvGrpSpPr/>
          <p:nvPr/>
        </p:nvGrpSpPr>
        <p:grpSpPr>
          <a:xfrm>
            <a:off x="6910920" y="231604"/>
            <a:ext cx="1493280" cy="467280"/>
            <a:chOff x="6910920" y="231604"/>
            <a:chExt cx="149328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0A3019-B39F-43DB-ABBE-34B1C3D83B0A}"/>
                    </a:ext>
                  </a:extLst>
                </p14:cNvPr>
                <p14:cNvContentPartPr/>
                <p14:nvPr/>
              </p14:nvContentPartPr>
              <p14:xfrm>
                <a:off x="6940800" y="382804"/>
                <a:ext cx="7308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950A3019-B39F-43DB-ABBE-34B1C3D83B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23160" y="365164"/>
                  <a:ext cx="108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8B8555-E5CE-4EFF-A3E4-67BFECEDCE7F}"/>
                    </a:ext>
                  </a:extLst>
                </p14:cNvPr>
                <p14:cNvContentPartPr/>
                <p14:nvPr/>
              </p14:nvContentPartPr>
              <p14:xfrm>
                <a:off x="6910920" y="476764"/>
                <a:ext cx="9864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A88B8555-E5CE-4EFF-A3E4-67BFECEDCE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93280" y="459124"/>
                  <a:ext cx="134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39FDFC-B378-4E7D-9327-21124A6C906C}"/>
                    </a:ext>
                  </a:extLst>
                </p14:cNvPr>
                <p14:cNvContentPartPr/>
                <p14:nvPr/>
              </p14:nvContentPartPr>
              <p14:xfrm>
                <a:off x="7133400" y="439684"/>
                <a:ext cx="33120" cy="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="" xmlns:a16="http://schemas.microsoft.com/office/drawing/2014/main" id="{A639FDFC-B378-4E7D-9327-21124A6C90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15400" y="421684"/>
                  <a:ext cx="68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E2C92C-A728-40BB-87FC-69B1F5847E43}"/>
                    </a:ext>
                  </a:extLst>
                </p14:cNvPr>
                <p14:cNvContentPartPr/>
                <p14:nvPr/>
              </p14:nvContentPartPr>
              <p14:xfrm>
                <a:off x="7241760" y="447244"/>
                <a:ext cx="142920" cy="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="" xmlns:a16="http://schemas.microsoft.com/office/drawing/2014/main" id="{2FE2C92C-A728-40BB-87FC-69B1F5847E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23760" y="429604"/>
                  <a:ext cx="178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A16B98C-9558-4004-AF31-909AA6BD6FE7}"/>
                    </a:ext>
                  </a:extLst>
                </p14:cNvPr>
                <p14:cNvContentPartPr/>
                <p14:nvPr/>
              </p14:nvContentPartPr>
              <p14:xfrm>
                <a:off x="7542720" y="399724"/>
                <a:ext cx="11340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8A16B98C-9558-4004-AF31-909AA6BD6F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24720" y="382084"/>
                  <a:ext cx="149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E77976-6AD3-4CF9-B356-76F15EA2A0B0}"/>
                    </a:ext>
                  </a:extLst>
                </p14:cNvPr>
                <p14:cNvContentPartPr/>
                <p14:nvPr/>
              </p14:nvContentPartPr>
              <p14:xfrm>
                <a:off x="7531200" y="496204"/>
                <a:ext cx="11880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="" xmlns:a16="http://schemas.microsoft.com/office/drawing/2014/main" id="{35E77976-6AD3-4CF9-B356-76F15EA2A0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13560" y="478204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CE3C93-761A-4693-9451-F09E6925763A}"/>
                    </a:ext>
                  </a:extLst>
                </p14:cNvPr>
                <p14:cNvContentPartPr/>
                <p14:nvPr/>
              </p14:nvContentPartPr>
              <p14:xfrm>
                <a:off x="7785000" y="330604"/>
                <a:ext cx="254160" cy="19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47CE3C93-761A-4693-9451-F09E692576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7360" y="312604"/>
                  <a:ext cx="289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950A4C-9266-4A47-951E-C1C2E8E00EE1}"/>
                    </a:ext>
                  </a:extLst>
                </p14:cNvPr>
                <p14:cNvContentPartPr/>
                <p14:nvPr/>
              </p14:nvContentPartPr>
              <p14:xfrm>
                <a:off x="8097120" y="453724"/>
                <a:ext cx="124560" cy="9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0B950A4C-9266-4A47-951E-C1C2E8E00E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79480" y="435724"/>
                  <a:ext cx="16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22479A-508B-4851-A1C4-3B7A61ECFE5B}"/>
                    </a:ext>
                  </a:extLst>
                </p14:cNvPr>
                <p14:cNvContentPartPr/>
                <p14:nvPr/>
              </p14:nvContentPartPr>
              <p14:xfrm>
                <a:off x="8298360" y="231604"/>
                <a:ext cx="105840" cy="46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="" xmlns:a16="http://schemas.microsoft.com/office/drawing/2014/main" id="{5B22479A-508B-4851-A1C4-3B7A61ECFE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80360" y="213964"/>
                  <a:ext cx="14148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25A48E-E6CC-46C1-BA31-A6CB3B76315B}"/>
              </a:ext>
            </a:extLst>
          </p:cNvPr>
          <p:cNvGrpSpPr/>
          <p:nvPr/>
        </p:nvGrpSpPr>
        <p:grpSpPr>
          <a:xfrm>
            <a:off x="5383800" y="783484"/>
            <a:ext cx="3516480" cy="781560"/>
            <a:chOff x="5383800" y="783484"/>
            <a:chExt cx="351648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0E220E-8935-46FC-A55E-40B3F4E74FB0}"/>
                    </a:ext>
                  </a:extLst>
                </p14:cNvPr>
                <p14:cNvContentPartPr/>
                <p14:nvPr/>
              </p14:nvContentPartPr>
              <p14:xfrm>
                <a:off x="7210080" y="940084"/>
                <a:ext cx="148320" cy="333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="" xmlns:a16="http://schemas.microsoft.com/office/drawing/2014/main" id="{330E220E-8935-46FC-A55E-40B3F4E74F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2080" y="922084"/>
                  <a:ext cx="183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B9459A-5146-4252-B9EA-6185439AD84C}"/>
                    </a:ext>
                  </a:extLst>
                </p14:cNvPr>
                <p14:cNvContentPartPr/>
                <p14:nvPr/>
              </p14:nvContentPartPr>
              <p14:xfrm>
                <a:off x="7389720" y="1000924"/>
                <a:ext cx="113040" cy="65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="" xmlns:a16="http://schemas.microsoft.com/office/drawing/2014/main" id="{80B9459A-5146-4252-B9EA-6185439AD84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72080" y="982924"/>
                  <a:ext cx="148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99D048-82DE-4F06-B410-1BD661AE6D02}"/>
                    </a:ext>
                  </a:extLst>
                </p14:cNvPr>
                <p14:cNvContentPartPr/>
                <p14:nvPr/>
              </p14:nvContentPartPr>
              <p14:xfrm>
                <a:off x="7449840" y="1004164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="" xmlns:a16="http://schemas.microsoft.com/office/drawing/2014/main" id="{0A99D048-82DE-4F06-B410-1BD661AE6D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2200" y="9865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95DDC3-FA58-4BFC-B80B-91D33D46DE04}"/>
                    </a:ext>
                  </a:extLst>
                </p14:cNvPr>
                <p14:cNvContentPartPr/>
                <p14:nvPr/>
              </p14:nvContentPartPr>
              <p14:xfrm>
                <a:off x="7449840" y="964204"/>
                <a:ext cx="185760" cy="14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B895DDC3-FA58-4BFC-B80B-91D33D46DE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32200" y="946564"/>
                  <a:ext cx="221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4D3D10-0282-4EE9-BEC2-434575DB5E6E}"/>
                    </a:ext>
                  </a:extLst>
                </p14:cNvPr>
                <p14:cNvContentPartPr/>
                <p14:nvPr/>
              </p14:nvContentPartPr>
              <p14:xfrm>
                <a:off x="7678080" y="921724"/>
                <a:ext cx="348120" cy="13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="" xmlns:a16="http://schemas.microsoft.com/office/drawing/2014/main" id="{A44D3D10-0282-4EE9-BEC2-434575DB5E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0440" y="904084"/>
                  <a:ext cx="383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7EC7EF-B56E-403B-8C49-3A7E2785EE92}"/>
                    </a:ext>
                  </a:extLst>
                </p14:cNvPr>
                <p14:cNvContentPartPr/>
                <p14:nvPr/>
              </p14:nvContentPartPr>
              <p14:xfrm>
                <a:off x="8046000" y="960604"/>
                <a:ext cx="267120" cy="10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="" xmlns:a16="http://schemas.microsoft.com/office/drawing/2014/main" id="{B07EC7EF-B56E-403B-8C49-3A7E2785EE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28000" y="942604"/>
                  <a:ext cx="302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8071D80-EAD7-4582-B12F-ABD3B003FDBF}"/>
                    </a:ext>
                  </a:extLst>
                </p14:cNvPr>
                <p14:cNvContentPartPr/>
                <p14:nvPr/>
              </p14:nvContentPartPr>
              <p14:xfrm>
                <a:off x="5383800" y="783484"/>
                <a:ext cx="25560" cy="360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48071D80-EAD7-4582-B12F-ABD3B003FD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66160" y="765844"/>
                  <a:ext cx="612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DEEAF9-1AFD-45F6-8265-0ACEE6031C69}"/>
                    </a:ext>
                  </a:extLst>
                </p14:cNvPr>
                <p14:cNvContentPartPr/>
                <p14:nvPr/>
              </p14:nvContentPartPr>
              <p14:xfrm>
                <a:off x="5506560" y="789964"/>
                <a:ext cx="21600" cy="34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="" xmlns:a16="http://schemas.microsoft.com/office/drawing/2014/main" id="{2FDEEAF9-1AFD-45F6-8265-0ACEE6031C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8560" y="771964"/>
                  <a:ext cx="572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C8C4AA-3372-4B21-BDB5-F296D1B06963}"/>
                    </a:ext>
                  </a:extLst>
                </p14:cNvPr>
                <p14:cNvContentPartPr/>
                <p14:nvPr/>
              </p14:nvContentPartPr>
              <p14:xfrm>
                <a:off x="5393880" y="967084"/>
                <a:ext cx="184320" cy="3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="" xmlns:a16="http://schemas.microsoft.com/office/drawing/2014/main" id="{27C8C4AA-3372-4B21-BDB5-F296D1B0696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75880" y="949084"/>
                  <a:ext cx="219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EEBF77-7C7C-44CB-B695-C864E9F4FB35}"/>
                    </a:ext>
                  </a:extLst>
                </p14:cNvPr>
                <p14:cNvContentPartPr/>
                <p14:nvPr/>
              </p14:nvContentPartPr>
              <p14:xfrm>
                <a:off x="5626080" y="1031164"/>
                <a:ext cx="71640" cy="177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F1EEBF77-7C7C-44CB-B695-C864E9F4FB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08440" y="1013524"/>
                  <a:ext cx="107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1A2861-EF32-4DDF-8A82-D615F5469DD7}"/>
                    </a:ext>
                  </a:extLst>
                </p14:cNvPr>
                <p14:cNvContentPartPr/>
                <p14:nvPr/>
              </p14:nvContentPartPr>
              <p14:xfrm>
                <a:off x="5807160" y="811564"/>
                <a:ext cx="73080" cy="38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="" xmlns:a16="http://schemas.microsoft.com/office/drawing/2014/main" id="{371A2861-EF32-4DDF-8A82-D615F5469D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89520" y="793924"/>
                  <a:ext cx="1087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1D17E5-6BCA-4C82-9422-DD95337512D8}"/>
                    </a:ext>
                  </a:extLst>
                </p14:cNvPr>
                <p14:cNvContentPartPr/>
                <p14:nvPr/>
              </p14:nvContentPartPr>
              <p14:xfrm>
                <a:off x="6017040" y="953044"/>
                <a:ext cx="135720" cy="147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131D17E5-6BCA-4C82-9422-DD95337512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9040" y="935044"/>
                  <a:ext cx="171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23B88FD-9742-4EF6-BD77-B236B11C8191}"/>
                    </a:ext>
                  </a:extLst>
                </p14:cNvPr>
                <p14:cNvContentPartPr/>
                <p14:nvPr/>
              </p14:nvContentPartPr>
              <p14:xfrm>
                <a:off x="6026760" y="933604"/>
                <a:ext cx="153000" cy="2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923B88FD-9742-4EF6-BD77-B236B11C81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09120" y="915964"/>
                  <a:ext cx="188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4BCD1D-96CA-4D61-A1D5-A5540620EB9B}"/>
                    </a:ext>
                  </a:extLst>
                </p14:cNvPr>
                <p14:cNvContentPartPr/>
                <p14:nvPr/>
              </p14:nvContentPartPr>
              <p14:xfrm>
                <a:off x="6216120" y="977164"/>
                <a:ext cx="116280" cy="106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8D4BCD1D-96CA-4D61-A1D5-A5540620EB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98120" y="959524"/>
                  <a:ext cx="15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92E5B8-AEDC-44D4-8231-221C4ECF2C06}"/>
                    </a:ext>
                  </a:extLst>
                </p14:cNvPr>
                <p14:cNvContentPartPr/>
                <p14:nvPr/>
              </p14:nvContentPartPr>
              <p14:xfrm>
                <a:off x="6331320" y="983644"/>
                <a:ext cx="275040" cy="9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="" xmlns:a16="http://schemas.microsoft.com/office/drawing/2014/main" id="{FA92E5B8-AEDC-44D4-8231-221C4ECF2C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13320" y="966004"/>
                  <a:ext cx="310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44CCA8-203B-447F-9241-F72E469EC4A3}"/>
                    </a:ext>
                  </a:extLst>
                </p14:cNvPr>
                <p14:cNvContentPartPr/>
                <p14:nvPr/>
              </p14:nvContentPartPr>
              <p14:xfrm>
                <a:off x="6446160" y="927124"/>
                <a:ext cx="174240" cy="2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="" xmlns:a16="http://schemas.microsoft.com/office/drawing/2014/main" id="{B744CCA8-203B-447F-9241-F72E469EC4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28160" y="909484"/>
                  <a:ext cx="209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951B30-2437-4918-9E5A-DD1A61F673E5}"/>
                    </a:ext>
                  </a:extLst>
                </p14:cNvPr>
                <p14:cNvContentPartPr/>
                <p14:nvPr/>
              </p14:nvContentPartPr>
              <p14:xfrm>
                <a:off x="6696000" y="960604"/>
                <a:ext cx="218160" cy="304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="" xmlns:a16="http://schemas.microsoft.com/office/drawing/2014/main" id="{B6951B30-2437-4918-9E5A-DD1A61F673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78000" y="942604"/>
                  <a:ext cx="253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F45F1E-94BB-4CD8-B64F-5DDA137C9725}"/>
                    </a:ext>
                  </a:extLst>
                </p14:cNvPr>
                <p14:cNvContentPartPr/>
                <p14:nvPr/>
              </p14:nvContentPartPr>
              <p14:xfrm>
                <a:off x="6750000" y="850084"/>
                <a:ext cx="44640" cy="6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="" xmlns:a16="http://schemas.microsoft.com/office/drawing/2014/main" id="{B2F45F1E-94BB-4CD8-B64F-5DDA137C97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32000" y="832444"/>
                  <a:ext cx="80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798762-4CD6-41BE-A95C-905E4E2CED48}"/>
                    </a:ext>
                  </a:extLst>
                </p14:cNvPr>
                <p14:cNvContentPartPr/>
                <p14:nvPr/>
              </p14:nvContentPartPr>
              <p14:xfrm>
                <a:off x="6038280" y="1129804"/>
                <a:ext cx="606600" cy="391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="" xmlns:a16="http://schemas.microsoft.com/office/drawing/2014/main" id="{16798762-4CD6-41BE-A95C-905E4E2CED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20640" y="1112164"/>
                  <a:ext cx="6422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B3FC7F-68F4-45C5-B3AE-AB6D52B727FC}"/>
                    </a:ext>
                  </a:extLst>
                </p14:cNvPr>
                <p14:cNvContentPartPr/>
                <p14:nvPr/>
              </p14:nvContentPartPr>
              <p14:xfrm>
                <a:off x="6309360" y="1221244"/>
                <a:ext cx="244080" cy="40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="" xmlns:a16="http://schemas.microsoft.com/office/drawing/2014/main" id="{34B3FC7F-68F4-45C5-B3AE-AB6D52B727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1360" y="1203244"/>
                  <a:ext cx="279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2F1D99-67AE-49B0-AEC0-7EE6CF77F78A}"/>
                    </a:ext>
                  </a:extLst>
                </p14:cNvPr>
                <p14:cNvContentPartPr/>
                <p14:nvPr/>
              </p14:nvContentPartPr>
              <p14:xfrm>
                <a:off x="6793560" y="1179844"/>
                <a:ext cx="183240" cy="230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="" xmlns:a16="http://schemas.microsoft.com/office/drawing/2014/main" id="{5F2F1D99-67AE-49B0-AEC0-7EE6CF77F78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75920" y="1162204"/>
                  <a:ext cx="218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F47C89-F8CD-4236-97D9-709BF3895B47}"/>
                    </a:ext>
                  </a:extLst>
                </p14:cNvPr>
                <p14:cNvContentPartPr/>
                <p14:nvPr/>
              </p14:nvContentPartPr>
              <p14:xfrm>
                <a:off x="6945120" y="1300084"/>
                <a:ext cx="294120" cy="264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="" xmlns:a16="http://schemas.microsoft.com/office/drawing/2014/main" id="{0BF47C89-F8CD-4236-97D9-709BF3895B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27120" y="1282444"/>
                  <a:ext cx="329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D925F8-AE5C-4F89-8BFD-675A345766B2}"/>
                    </a:ext>
                  </a:extLst>
                </p14:cNvPr>
                <p14:cNvContentPartPr/>
                <p14:nvPr/>
              </p14:nvContentPartPr>
              <p14:xfrm>
                <a:off x="7429680" y="1194964"/>
                <a:ext cx="410040" cy="355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="" xmlns:a16="http://schemas.microsoft.com/office/drawing/2014/main" id="{2BD925F8-AE5C-4F89-8BFD-675A345766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11680" y="1177324"/>
                  <a:ext cx="445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9FF484-D84D-41E8-82F2-388F750C575C}"/>
                    </a:ext>
                  </a:extLst>
                </p14:cNvPr>
                <p14:cNvContentPartPr/>
                <p14:nvPr/>
              </p14:nvContentPartPr>
              <p14:xfrm>
                <a:off x="7994520" y="1236364"/>
                <a:ext cx="23040" cy="129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="" xmlns:a16="http://schemas.microsoft.com/office/drawing/2014/main" id="{1F9FF484-D84D-41E8-82F2-388F750C57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76880" y="1218724"/>
                  <a:ext cx="58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CE18D1-AA0B-4FF9-BF52-C72CC55A0AC1}"/>
                    </a:ext>
                  </a:extLst>
                </p14:cNvPr>
                <p14:cNvContentPartPr/>
                <p14:nvPr/>
              </p14:nvContentPartPr>
              <p14:xfrm>
                <a:off x="7920360" y="1205764"/>
                <a:ext cx="651960" cy="29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="" xmlns:a16="http://schemas.microsoft.com/office/drawing/2014/main" id="{9ECE18D1-AA0B-4FF9-BF52-C72CC55A0A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02720" y="1187764"/>
                  <a:ext cx="687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A2C38E-33B5-47B0-95A0-DEDD11C8DF2B}"/>
                    </a:ext>
                  </a:extLst>
                </p14:cNvPr>
                <p14:cNvContentPartPr/>
                <p14:nvPr/>
              </p14:nvContentPartPr>
              <p14:xfrm>
                <a:off x="8396640" y="1187764"/>
                <a:ext cx="147240" cy="1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="" xmlns:a16="http://schemas.microsoft.com/office/drawing/2014/main" id="{32A2C38E-33B5-47B0-95A0-DEDD11C8DF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79000" y="1169764"/>
                  <a:ext cx="182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70D0A4-63A6-4EAF-9509-9A2ED1D4E4FE}"/>
                    </a:ext>
                  </a:extLst>
                </p14:cNvPr>
                <p14:cNvContentPartPr/>
                <p14:nvPr/>
              </p14:nvContentPartPr>
              <p14:xfrm>
                <a:off x="8578800" y="1197484"/>
                <a:ext cx="157680" cy="9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="" xmlns:a16="http://schemas.microsoft.com/office/drawing/2014/main" id="{5170D0A4-63A6-4EAF-9509-9A2ED1D4E4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60800" y="1179844"/>
                  <a:ext cx="193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0433BCF-9D39-44B1-BD51-59621AC95BC2}"/>
                    </a:ext>
                  </a:extLst>
                </p14:cNvPr>
                <p14:cNvContentPartPr/>
                <p14:nvPr/>
              </p14:nvContentPartPr>
              <p14:xfrm>
                <a:off x="8748720" y="885004"/>
                <a:ext cx="151560" cy="55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="" xmlns:a16="http://schemas.microsoft.com/office/drawing/2014/main" id="{80433BCF-9D39-44B1-BD51-59621AC95B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31080" y="867004"/>
                  <a:ext cx="187200" cy="58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41E5FFD-DD5A-4AA6-9B2D-B7E7025C9C73}"/>
                  </a:ext>
                </a:extLst>
              </p14:cNvPr>
              <p14:cNvContentPartPr/>
              <p14:nvPr/>
            </p14:nvContentPartPr>
            <p14:xfrm>
              <a:off x="7134840" y="3764284"/>
              <a:ext cx="1856880" cy="608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="" xmlns:a16="http://schemas.microsoft.com/office/drawing/2014/main" id="{641E5FFD-DD5A-4AA6-9B2D-B7E7025C9C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16840" y="3746284"/>
                <a:ext cx="1892520" cy="64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3" name="Group 18442">
            <a:extLst>
              <a:ext uri="{FF2B5EF4-FFF2-40B4-BE49-F238E27FC236}">
                <a16:creationId xmlns:a16="http://schemas.microsoft.com/office/drawing/2014/main" id="{D191765B-7085-4D36-B81F-7658ABAF3D0F}"/>
              </a:ext>
            </a:extLst>
          </p:cNvPr>
          <p:cNvGrpSpPr/>
          <p:nvPr/>
        </p:nvGrpSpPr>
        <p:grpSpPr>
          <a:xfrm>
            <a:off x="6078240" y="4923124"/>
            <a:ext cx="2210400" cy="464760"/>
            <a:chOff x="6078240" y="4923124"/>
            <a:chExt cx="221040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5993AC5-4855-4573-95E3-87ED79274B92}"/>
                    </a:ext>
                  </a:extLst>
                </p14:cNvPr>
                <p14:cNvContentPartPr/>
                <p14:nvPr/>
              </p14:nvContentPartPr>
              <p14:xfrm>
                <a:off x="6078240" y="4989724"/>
                <a:ext cx="209880" cy="312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="" xmlns:a16="http://schemas.microsoft.com/office/drawing/2014/main" id="{B5993AC5-4855-4573-95E3-87ED79274B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60240" y="4971724"/>
                  <a:ext cx="2455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2EA488-4F79-44A4-BF59-5EE256E2D690}"/>
                    </a:ext>
                  </a:extLst>
                </p14:cNvPr>
                <p14:cNvContentPartPr/>
                <p14:nvPr/>
              </p14:nvContentPartPr>
              <p14:xfrm>
                <a:off x="6463080" y="5142724"/>
                <a:ext cx="137880" cy="1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="" xmlns:a16="http://schemas.microsoft.com/office/drawing/2014/main" id="{162EA488-4F79-44A4-BF59-5EE256E2D6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45440" y="5124724"/>
                  <a:ext cx="173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04053C5-3956-4767-9C6F-1CE723DC4BBA}"/>
                    </a:ext>
                  </a:extLst>
                </p14:cNvPr>
                <p14:cNvContentPartPr/>
                <p14:nvPr/>
              </p14:nvContentPartPr>
              <p14:xfrm>
                <a:off x="6433200" y="5219764"/>
                <a:ext cx="18144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="" xmlns:a16="http://schemas.microsoft.com/office/drawing/2014/main" id="{F04053C5-3956-4767-9C6F-1CE723DC4B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15560" y="5201764"/>
                  <a:ext cx="21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C0D0F5CF-8B12-4EDF-94EC-D3C147A5C702}"/>
                    </a:ext>
                  </a:extLst>
                </p14:cNvPr>
                <p14:cNvContentPartPr/>
                <p14:nvPr/>
              </p14:nvContentPartPr>
              <p14:xfrm>
                <a:off x="6788520" y="4923124"/>
                <a:ext cx="178560" cy="46476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="" xmlns:a16="http://schemas.microsoft.com/office/drawing/2014/main" id="{C0D0F5CF-8B12-4EDF-94EC-D3C147A5C7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70520" y="4905484"/>
                  <a:ext cx="2142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F8D11F40-7C8F-43AF-9C59-CC1DB7A711E5}"/>
                    </a:ext>
                  </a:extLst>
                </p14:cNvPr>
                <p14:cNvContentPartPr/>
                <p14:nvPr/>
              </p14:nvContentPartPr>
              <p14:xfrm>
                <a:off x="7064640" y="4997284"/>
                <a:ext cx="159120" cy="285480"/>
              </p14:xfrm>
            </p:contentPart>
          </mc:Choice>
          <mc:Fallback xmlns="">
            <p:pic>
              <p:nvPicPr>
                <p:cNvPr id="18433" name="Ink 18432">
                  <a:extLst>
                    <a:ext uri="{FF2B5EF4-FFF2-40B4-BE49-F238E27FC236}">
                      <a16:creationId xmlns="" xmlns:a16="http://schemas.microsoft.com/office/drawing/2014/main" id="{F8D11F40-7C8F-43AF-9C59-CC1DB7A711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46640" y="4979284"/>
                  <a:ext cx="194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7B51E499-17B3-4101-A595-2BEC0CAE03CF}"/>
                    </a:ext>
                  </a:extLst>
                </p14:cNvPr>
                <p14:cNvContentPartPr/>
                <p14:nvPr/>
              </p14:nvContentPartPr>
              <p14:xfrm>
                <a:off x="7301520" y="5224804"/>
                <a:ext cx="46080" cy="160920"/>
              </p14:xfrm>
            </p:contentPart>
          </mc:Choice>
          <mc:Fallback xmlns="">
            <p:pic>
              <p:nvPicPr>
                <p:cNvPr id="18436" name="Ink 18435">
                  <a:extLst>
                    <a:ext uri="{FF2B5EF4-FFF2-40B4-BE49-F238E27FC236}">
                      <a16:creationId xmlns="" xmlns:a16="http://schemas.microsoft.com/office/drawing/2014/main" id="{7B51E499-17B3-4101-A595-2BEC0CAE03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83880" y="5206804"/>
                  <a:ext cx="81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437" name="Ink 18436">
                  <a:extLst>
                    <a:ext uri="{FF2B5EF4-FFF2-40B4-BE49-F238E27FC236}">
                      <a16:creationId xmlns:a16="http://schemas.microsoft.com/office/drawing/2014/main" id="{6312B58E-66FF-415F-B07D-01D5FC268FCE}"/>
                    </a:ext>
                  </a:extLst>
                </p14:cNvPr>
                <p14:cNvContentPartPr/>
                <p14:nvPr/>
              </p14:nvContentPartPr>
              <p14:xfrm>
                <a:off x="7581240" y="5090164"/>
                <a:ext cx="57240" cy="180000"/>
              </p14:xfrm>
            </p:contentPart>
          </mc:Choice>
          <mc:Fallback xmlns="">
            <p:pic>
              <p:nvPicPr>
                <p:cNvPr id="18437" name="Ink 18436">
                  <a:extLst>
                    <a:ext uri="{FF2B5EF4-FFF2-40B4-BE49-F238E27FC236}">
                      <a16:creationId xmlns="" xmlns:a16="http://schemas.microsoft.com/office/drawing/2014/main" id="{6312B58E-66FF-415F-B07D-01D5FC268F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3240" y="5072164"/>
                  <a:ext cx="92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203756C7-8F8A-4ADB-AFBD-4596A153027C}"/>
                    </a:ext>
                  </a:extLst>
                </p14:cNvPr>
                <p14:cNvContentPartPr/>
                <p14:nvPr/>
              </p14:nvContentPartPr>
              <p14:xfrm>
                <a:off x="7515360" y="5143804"/>
                <a:ext cx="261360" cy="14400"/>
              </p14:xfrm>
            </p:contentPart>
          </mc:Choice>
          <mc:Fallback xmlns="">
            <p:pic>
              <p:nvPicPr>
                <p:cNvPr id="18438" name="Ink 18437">
                  <a:extLst>
                    <a:ext uri="{FF2B5EF4-FFF2-40B4-BE49-F238E27FC236}">
                      <a16:creationId xmlns="" xmlns:a16="http://schemas.microsoft.com/office/drawing/2014/main" id="{203756C7-8F8A-4ADB-AFBD-4596A153027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97720" y="5126164"/>
                  <a:ext cx="297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F87460F9-A618-41BF-913F-94F5A0421DD7}"/>
                    </a:ext>
                  </a:extLst>
                </p14:cNvPr>
                <p14:cNvContentPartPr/>
                <p14:nvPr/>
              </p14:nvContentPartPr>
              <p14:xfrm>
                <a:off x="7830720" y="5102044"/>
                <a:ext cx="296640" cy="123120"/>
              </p14:xfrm>
            </p:contentPart>
          </mc:Choice>
          <mc:Fallback xmlns="">
            <p:pic>
              <p:nvPicPr>
                <p:cNvPr id="18439" name="Ink 18438">
                  <a:extLst>
                    <a:ext uri="{FF2B5EF4-FFF2-40B4-BE49-F238E27FC236}">
                      <a16:creationId xmlns="" xmlns:a16="http://schemas.microsoft.com/office/drawing/2014/main" id="{F87460F9-A618-41BF-913F-94F5A0421D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13080" y="5084044"/>
                  <a:ext cx="332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440" name="Ink 18439">
                  <a:extLst>
                    <a:ext uri="{FF2B5EF4-FFF2-40B4-BE49-F238E27FC236}">
                      <a16:creationId xmlns:a16="http://schemas.microsoft.com/office/drawing/2014/main" id="{4FE42BD3-C5FC-49F6-8CF9-E785AA86F587}"/>
                    </a:ext>
                  </a:extLst>
                </p14:cNvPr>
                <p14:cNvContentPartPr/>
                <p14:nvPr/>
              </p14:nvContentPartPr>
              <p14:xfrm>
                <a:off x="8144280" y="4991164"/>
                <a:ext cx="144360" cy="331560"/>
              </p14:xfrm>
            </p:contentPart>
          </mc:Choice>
          <mc:Fallback xmlns="">
            <p:pic>
              <p:nvPicPr>
                <p:cNvPr id="18440" name="Ink 18439">
                  <a:extLst>
                    <a:ext uri="{FF2B5EF4-FFF2-40B4-BE49-F238E27FC236}">
                      <a16:creationId xmlns="" xmlns:a16="http://schemas.microsoft.com/office/drawing/2014/main" id="{4FE42BD3-C5FC-49F6-8CF9-E785AA86F5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26640" y="4973524"/>
                  <a:ext cx="180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90A5F4B5-40DE-4F20-A4B7-217A60F5B64A}"/>
                    </a:ext>
                  </a:extLst>
                </p14:cNvPr>
                <p14:cNvContentPartPr/>
                <p14:nvPr/>
              </p14:nvContentPartPr>
              <p14:xfrm>
                <a:off x="7060680" y="5232364"/>
                <a:ext cx="188640" cy="78840"/>
              </p14:xfrm>
            </p:contentPart>
          </mc:Choice>
          <mc:Fallback xmlns="">
            <p:pic>
              <p:nvPicPr>
                <p:cNvPr id="18442" name="Ink 18441">
                  <a:extLst>
                    <a:ext uri="{FF2B5EF4-FFF2-40B4-BE49-F238E27FC236}">
                      <a16:creationId xmlns="" xmlns:a16="http://schemas.microsoft.com/office/drawing/2014/main" id="{90A5F4B5-40DE-4F20-A4B7-217A60F5B6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42680" y="5214724"/>
                  <a:ext cx="22428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908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ANOVA – naknadni testovi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Više mogućnosti:</a:t>
            </a:r>
          </a:p>
          <a:p>
            <a:r>
              <a:rPr lang="en-US" dirty="0"/>
              <a:t>test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razlike</a:t>
            </a:r>
            <a:r>
              <a:rPr lang="en-US" dirty="0"/>
              <a:t> (LSD test), </a:t>
            </a:r>
            <a:endParaRPr lang="sr-Latn-RS" dirty="0"/>
          </a:p>
          <a:p>
            <a:r>
              <a:rPr lang="en-US" dirty="0" err="1"/>
              <a:t>Takijev</a:t>
            </a:r>
            <a:r>
              <a:rPr lang="en-US" dirty="0"/>
              <a:t> test (Tukey HSD test), </a:t>
            </a:r>
            <a:endParaRPr lang="sr-Latn-RS" dirty="0"/>
          </a:p>
          <a:p>
            <a:r>
              <a:rPr lang="en-US" dirty="0" err="1"/>
              <a:t>Dankenov</a:t>
            </a:r>
            <a:r>
              <a:rPr lang="en-US" dirty="0"/>
              <a:t> (Duncan test), </a:t>
            </a:r>
            <a:endParaRPr lang="sr-Latn-RS" dirty="0"/>
          </a:p>
          <a:p>
            <a:r>
              <a:rPr lang="en-US" dirty="0" err="1"/>
              <a:t>Njuman</a:t>
            </a:r>
            <a:r>
              <a:rPr lang="en-US" dirty="0"/>
              <a:t> – </a:t>
            </a:r>
            <a:r>
              <a:rPr lang="en-US" dirty="0" err="1"/>
              <a:t>Kelsov</a:t>
            </a:r>
            <a:r>
              <a:rPr lang="en-US" dirty="0"/>
              <a:t> (Newman – </a:t>
            </a:r>
            <a:r>
              <a:rPr lang="en-US" dirty="0" err="1"/>
              <a:t>Keuls</a:t>
            </a:r>
            <a:r>
              <a:rPr lang="en-US" dirty="0"/>
              <a:t> test)</a:t>
            </a:r>
            <a:r>
              <a:rPr lang="sr-Latn-RS" dirty="0"/>
              <a:t>,</a:t>
            </a:r>
          </a:p>
          <a:p>
            <a:r>
              <a:rPr lang="en-US" dirty="0" err="1"/>
              <a:t>Šefeov</a:t>
            </a:r>
            <a:r>
              <a:rPr lang="en-US" dirty="0"/>
              <a:t> (</a:t>
            </a:r>
            <a:r>
              <a:rPr lang="en-US" dirty="0" err="1"/>
              <a:t>Scheffé</a:t>
            </a:r>
            <a:r>
              <a:rPr lang="en-US" dirty="0"/>
              <a:t> test).</a:t>
            </a:r>
            <a:endParaRPr lang="sr-Cyrl-R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5208F8-48A3-4A30-B328-48E17DF137CA}"/>
                  </a:ext>
                </a:extLst>
              </p14:cNvPr>
              <p14:cNvContentPartPr/>
              <p14:nvPr/>
            </p14:nvContentPartPr>
            <p14:xfrm>
              <a:off x="2946960" y="1592044"/>
              <a:ext cx="4464720" cy="6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="" xmlns:a16="http://schemas.microsoft.com/office/drawing/2014/main" id="{475208F8-48A3-4A30-B328-48E17DF137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9320" y="1574044"/>
                <a:ext cx="4500360" cy="1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20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više grupa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78" y="2002676"/>
            <a:ext cx="8152402" cy="4023360"/>
          </a:xfrm>
        </p:spPr>
        <p:txBody>
          <a:bodyPr>
            <a:normAutofit/>
          </a:bodyPr>
          <a:lstStyle/>
          <a:p>
            <a:r>
              <a:rPr lang="sr-Latn-RS" sz="2400" dirty="0"/>
              <a:t>Ne sprovodimo više t-testova, jer bi to značilo nagomilavanje greške I vrste i lažno satistički značajne razlike</a:t>
            </a:r>
          </a:p>
          <a:p>
            <a:r>
              <a:rPr lang="sr-Latn-RS" sz="2400" b="1" dirty="0">
                <a:solidFill>
                  <a:srgbClr val="FF0000"/>
                </a:solidFill>
              </a:rPr>
              <a:t>ANOVA – osnovna ideja</a:t>
            </a:r>
          </a:p>
          <a:p>
            <a:pPr lvl="1"/>
            <a:r>
              <a:rPr lang="sr-Latn-RS" sz="2400" dirty="0"/>
              <a:t>Da li je varijabilitet podataka </a:t>
            </a:r>
            <a:r>
              <a:rPr lang="sr-Latn-RS" sz="2400" i="1" dirty="0"/>
              <a:t>među</a:t>
            </a:r>
            <a:r>
              <a:rPr lang="sr-Latn-RS" sz="2400" dirty="0"/>
              <a:t> grupama veći od varijalibiteta </a:t>
            </a:r>
            <a:r>
              <a:rPr lang="sr-Latn-RS" sz="2400" i="1" dirty="0"/>
              <a:t>unutar</a:t>
            </a:r>
            <a:r>
              <a:rPr lang="sr-Latn-RS" sz="2400" dirty="0"/>
              <a:t> grupa?</a:t>
            </a:r>
            <a:endParaRPr lang="sr-Cyrl-R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0" y="4149080"/>
            <a:ext cx="6789680" cy="23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0078" y="414908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A07E8C-D2F9-404C-A5DE-4E2C4B4D8630}"/>
              </a:ext>
            </a:extLst>
          </p:cNvPr>
          <p:cNvGrpSpPr/>
          <p:nvPr/>
        </p:nvGrpSpPr>
        <p:grpSpPr>
          <a:xfrm>
            <a:off x="7201800" y="2463244"/>
            <a:ext cx="520560" cy="241560"/>
            <a:chOff x="7201800" y="2463244"/>
            <a:chExt cx="5205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D89AF1-5745-4001-B62C-27F75D7CCED7}"/>
                    </a:ext>
                  </a:extLst>
                </p14:cNvPr>
                <p14:cNvContentPartPr/>
                <p14:nvPr/>
              </p14:nvContentPartPr>
              <p14:xfrm>
                <a:off x="7201800" y="2464684"/>
                <a:ext cx="159840" cy="18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="" xmlns:a16="http://schemas.microsoft.com/office/drawing/2014/main" id="{BDD89AF1-5745-4001-B62C-27F75D7CCED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93160" y="2455684"/>
                  <a:ext cx="177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AD8F3C0-7970-4E2A-8A8E-0D7DA27650C4}"/>
                    </a:ext>
                  </a:extLst>
                </p14:cNvPr>
                <p14:cNvContentPartPr/>
                <p14:nvPr/>
              </p14:nvContentPartPr>
              <p14:xfrm>
                <a:off x="7259040" y="2463244"/>
                <a:ext cx="142920" cy="10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="" xmlns:a16="http://schemas.microsoft.com/office/drawing/2014/main" id="{AAD8F3C0-7970-4E2A-8A8E-0D7DA27650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50040" y="2454244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D0CAFE-A2F4-4B31-915B-5CD0900C4FC8}"/>
                    </a:ext>
                  </a:extLst>
                </p14:cNvPr>
                <p14:cNvContentPartPr/>
                <p14:nvPr/>
              </p14:nvContentPartPr>
              <p14:xfrm>
                <a:off x="7457040" y="2578804"/>
                <a:ext cx="3132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="" xmlns:a16="http://schemas.microsoft.com/office/drawing/2014/main" id="{ECD0CAFE-A2F4-4B31-915B-5CD0900C4F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48400" y="2569804"/>
                  <a:ext cx="48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BCA8A6-E99D-4146-8812-0110488297F0}"/>
                    </a:ext>
                  </a:extLst>
                </p14:cNvPr>
                <p14:cNvContentPartPr/>
                <p14:nvPr/>
              </p14:nvContentPartPr>
              <p14:xfrm>
                <a:off x="7555320" y="2474764"/>
                <a:ext cx="167040" cy="23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8CBCA8A6-E99D-4146-8812-0110488297F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46680" y="2465764"/>
                  <a:ext cx="18468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BCB0A93-0B75-479B-96CC-0BE9866E1A3D}"/>
                  </a:ext>
                </a:extLst>
              </p14:cNvPr>
              <p14:cNvContentPartPr/>
              <p14:nvPr/>
            </p14:nvContentPartPr>
            <p14:xfrm>
              <a:off x="7129080" y="2800564"/>
              <a:ext cx="700560" cy="27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="" xmlns:a16="http://schemas.microsoft.com/office/drawing/2014/main" id="{ABCB0A93-0B75-479B-96CC-0BE9866E1A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20440" y="2791924"/>
                <a:ext cx="7182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5FC12D-7AF7-478E-A5E1-9A88DD3F34ED}"/>
                  </a:ext>
                </a:extLst>
              </p14:cNvPr>
              <p14:cNvContentPartPr/>
              <p14:nvPr/>
            </p14:nvContentPartPr>
            <p14:xfrm>
              <a:off x="7398720" y="2929084"/>
              <a:ext cx="147240" cy="18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="" xmlns:a16="http://schemas.microsoft.com/office/drawing/2014/main" id="{C25FC12D-7AF7-478E-A5E1-9A88DD3F34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89720" y="2920084"/>
                <a:ext cx="1648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FDE95-C440-4FD4-80BC-1CF4EC9E1A0A}"/>
              </a:ext>
            </a:extLst>
          </p:cNvPr>
          <p:cNvGrpSpPr/>
          <p:nvPr/>
        </p:nvGrpSpPr>
        <p:grpSpPr>
          <a:xfrm>
            <a:off x="7916040" y="2694724"/>
            <a:ext cx="573480" cy="227880"/>
            <a:chOff x="7916040" y="2694724"/>
            <a:chExt cx="57348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BAB912-3392-4E64-B8DA-44C279062DCA}"/>
                    </a:ext>
                  </a:extLst>
                </p14:cNvPr>
                <p14:cNvContentPartPr/>
                <p14:nvPr/>
              </p14:nvContentPartPr>
              <p14:xfrm>
                <a:off x="7916040" y="2809564"/>
                <a:ext cx="183960" cy="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4DBAB912-3392-4E64-B8DA-44C279062D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07400" y="2800924"/>
                  <a:ext cx="201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FCD67D-E3A6-4BA8-A929-1EAF497D6D75}"/>
                    </a:ext>
                  </a:extLst>
                </p14:cNvPr>
                <p14:cNvContentPartPr/>
                <p14:nvPr/>
              </p14:nvContentPartPr>
              <p14:xfrm>
                <a:off x="7953120" y="2859604"/>
                <a:ext cx="182880" cy="10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="" xmlns:a16="http://schemas.microsoft.com/office/drawing/2014/main" id="{9DFCD67D-E3A6-4BA8-A929-1EAF497D6D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44480" y="2850964"/>
                  <a:ext cx="20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D178BF-E860-41EA-BA7B-0B5A46BF5E7F}"/>
                    </a:ext>
                  </a:extLst>
                </p14:cNvPr>
                <p14:cNvContentPartPr/>
                <p14:nvPr/>
              </p14:nvContentPartPr>
              <p14:xfrm>
                <a:off x="8242200" y="2694724"/>
                <a:ext cx="59400" cy="21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="" xmlns:a16="http://schemas.microsoft.com/office/drawing/2014/main" id="{0FD178BF-E860-41EA-BA7B-0B5A46BF5E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33560" y="2685724"/>
                  <a:ext cx="77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87F3A8-83E3-48E6-9574-5F58A28C16C1}"/>
                    </a:ext>
                  </a:extLst>
                </p14:cNvPr>
                <p14:cNvContentPartPr/>
                <p14:nvPr/>
              </p14:nvContentPartPr>
              <p14:xfrm>
                <a:off x="8358120" y="2731444"/>
                <a:ext cx="131400" cy="19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EA87F3A8-83E3-48E6-9574-5F58A28C16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49480" y="2722804"/>
                  <a:ext cx="14904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490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više grupa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ANOVA – osnovna ideja</a:t>
            </a:r>
          </a:p>
          <a:p>
            <a:pPr lvl="1"/>
            <a:r>
              <a:rPr lang="sr-Latn-RS" sz="2400" dirty="0"/>
              <a:t>Da li je varijabilitet podataka </a:t>
            </a:r>
            <a:r>
              <a:rPr lang="sr-Latn-RS" sz="2400" i="1" dirty="0"/>
              <a:t>među</a:t>
            </a:r>
            <a:r>
              <a:rPr lang="sr-Latn-RS" sz="2400" dirty="0"/>
              <a:t> grupama veći od varijalibiteta </a:t>
            </a:r>
            <a:r>
              <a:rPr lang="sr-Latn-RS" sz="2400" i="1" dirty="0"/>
              <a:t>unutar</a:t>
            </a:r>
            <a:r>
              <a:rPr lang="sr-Latn-RS" sz="2400" dirty="0"/>
              <a:t> grupa?</a:t>
            </a:r>
            <a:endParaRPr lang="sr-Cyrl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924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4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Podela odstupanja na dve komponente: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varijabilitet unutar grupe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varijabilitet među grupama</a:t>
            </a: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6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 - pretpostavke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kategorijska nezavisna promenljiva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neprekidna zavisna promenljiva merena na intervalnoj skali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Zavisna promenljiva ima normalnu raspodelu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Slučajni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0070C0"/>
                </a:solidFill>
              </a:rPr>
              <a:t>Nezavisni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C000"/>
                </a:solidFill>
              </a:rPr>
              <a:t>Homogenost varijanse u posmatranim grupama, može biti narušena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endParaRPr lang="sr-Latn-R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8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2577"/>
            <a:ext cx="7290054" cy="1499616"/>
          </a:xfrm>
        </p:spPr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36" y="1412776"/>
            <a:ext cx="7763164" cy="55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6F9FB-B3B8-4309-AD09-4AE960394B8E}"/>
              </a:ext>
            </a:extLst>
          </p:cNvPr>
          <p:cNvSpPr txBox="1"/>
          <p:nvPr/>
        </p:nvSpPr>
        <p:spPr>
          <a:xfrm>
            <a:off x="19059" y="2013808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varijabilitet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varijabilitet među grupama</a:t>
            </a:r>
            <a:endParaRPr lang="sr-Cyrl-RS"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B2580D-3F5C-46FC-8507-03AD5D22008B}"/>
              </a:ext>
            </a:extLst>
          </p:cNvPr>
          <p:cNvGrpSpPr/>
          <p:nvPr/>
        </p:nvGrpSpPr>
        <p:grpSpPr>
          <a:xfrm>
            <a:off x="2773080" y="1144360"/>
            <a:ext cx="5010480" cy="681840"/>
            <a:chOff x="2773080" y="1144360"/>
            <a:chExt cx="501048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C59771-13AD-409C-8DEC-F13E0117E5EC}"/>
                    </a:ext>
                  </a:extLst>
                </p14:cNvPr>
                <p14:cNvContentPartPr/>
                <p14:nvPr/>
              </p14:nvContentPartPr>
              <p14:xfrm>
                <a:off x="2773080" y="1144360"/>
                <a:ext cx="736200" cy="681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="" xmlns:a16="http://schemas.microsoft.com/office/drawing/2014/main" id="{BEC59771-13AD-409C-8DEC-F13E0117E5E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64080" y="1135360"/>
                  <a:ext cx="75384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B8000F6-EB0F-475A-8910-E3E6F3FB1D85}"/>
                    </a:ext>
                  </a:extLst>
                </p14:cNvPr>
                <p14:cNvContentPartPr/>
                <p14:nvPr/>
              </p14:nvContentPartPr>
              <p14:xfrm>
                <a:off x="4191480" y="1201960"/>
                <a:ext cx="726120" cy="578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0B8000F6-EB0F-475A-8910-E3E6F3FB1D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82480" y="1193320"/>
                  <a:ext cx="7437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383312-2342-4901-9702-88A511FC3982}"/>
                    </a:ext>
                  </a:extLst>
                </p14:cNvPr>
                <p14:cNvContentPartPr/>
                <p14:nvPr/>
              </p14:nvContentPartPr>
              <p14:xfrm>
                <a:off x="5654880" y="1203400"/>
                <a:ext cx="742680" cy="551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34383312-2342-4901-9702-88A511FC39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5880" y="1194400"/>
                  <a:ext cx="7603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644CF6-0F1C-419B-9386-96C99CE124CB}"/>
                    </a:ext>
                  </a:extLst>
                </p14:cNvPr>
                <p14:cNvContentPartPr/>
                <p14:nvPr/>
              </p14:nvContentPartPr>
              <p14:xfrm>
                <a:off x="7082280" y="1217080"/>
                <a:ext cx="701280" cy="54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="" xmlns:a16="http://schemas.microsoft.com/office/drawing/2014/main" id="{DA644CF6-0F1C-419B-9386-96C99CE124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73640" y="1208440"/>
                  <a:ext cx="718920" cy="56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89EB15-831C-44DC-8F7E-96D051B64D98}"/>
                  </a:ext>
                </a:extLst>
              </p14:cNvPr>
              <p14:cNvContentPartPr/>
              <p14:nvPr/>
            </p14:nvContentPartPr>
            <p14:xfrm>
              <a:off x="4914720" y="3629800"/>
              <a:ext cx="650520" cy="230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="" xmlns:a16="http://schemas.microsoft.com/office/drawing/2014/main" id="{5589EB15-831C-44DC-8F7E-96D051B64D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6080" y="3621160"/>
                <a:ext cx="6681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B19BB1D-385D-4BA6-A0E5-8A21E7E8A83D}"/>
                  </a:ext>
                </a:extLst>
              </p14:cNvPr>
              <p14:cNvContentPartPr/>
              <p14:nvPr/>
            </p14:nvContentPartPr>
            <p14:xfrm>
              <a:off x="2863800" y="3788920"/>
              <a:ext cx="410040" cy="2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="" xmlns:a16="http://schemas.microsoft.com/office/drawing/2014/main" id="{3B19BB1D-385D-4BA6-A0E5-8A21E7E8A8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5160" y="3780280"/>
                <a:ext cx="427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B948274-19C7-4ECE-A941-45D35B3A92EE}"/>
                  </a:ext>
                </a:extLst>
              </p14:cNvPr>
              <p14:cNvContentPartPr/>
              <p14:nvPr/>
            </p14:nvContentPartPr>
            <p14:xfrm>
              <a:off x="4321440" y="3795400"/>
              <a:ext cx="369720" cy="25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="" xmlns:a16="http://schemas.microsoft.com/office/drawing/2014/main" id="{EB948274-19C7-4ECE-A941-45D35B3A92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2800" y="3786760"/>
                <a:ext cx="387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079859-DA3F-4747-BFF1-6B90AD1C3DF7}"/>
                  </a:ext>
                </a:extLst>
              </p14:cNvPr>
              <p14:cNvContentPartPr/>
              <p14:nvPr/>
            </p14:nvContentPartPr>
            <p14:xfrm>
              <a:off x="5801040" y="3797920"/>
              <a:ext cx="339120" cy="33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="" xmlns:a16="http://schemas.microsoft.com/office/drawing/2014/main" id="{B2079859-DA3F-4747-BFF1-6B90AD1C3DF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2040" y="3789280"/>
                <a:ext cx="356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1E90ED-3328-4E43-844A-45D939C93F0D}"/>
                  </a:ext>
                </a:extLst>
              </p14:cNvPr>
              <p14:cNvContentPartPr/>
              <p14:nvPr/>
            </p14:nvContentPartPr>
            <p14:xfrm>
              <a:off x="7246800" y="3813400"/>
              <a:ext cx="424440" cy="1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="" xmlns:a16="http://schemas.microsoft.com/office/drawing/2014/main" id="{B61E90ED-3328-4E43-844A-45D939C93F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38160" y="3804760"/>
                <a:ext cx="442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271EBC-CE1D-403F-A8D0-85EFD2405F22}"/>
                  </a:ext>
                </a:extLst>
              </p14:cNvPr>
              <p14:cNvContentPartPr/>
              <p14:nvPr/>
            </p14:nvContentPartPr>
            <p14:xfrm>
              <a:off x="2554560" y="2803600"/>
              <a:ext cx="322920" cy="718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="" xmlns:a16="http://schemas.microsoft.com/office/drawing/2014/main" id="{95271EBC-CE1D-403F-A8D0-85EFD2405F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5560" y="2794600"/>
                <a:ext cx="34056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0D55289-BC1C-40D4-931D-ADDF70A88555}"/>
                  </a:ext>
                </a:extLst>
              </p14:cNvPr>
              <p14:cNvContentPartPr/>
              <p14:nvPr/>
            </p14:nvContentPartPr>
            <p14:xfrm>
              <a:off x="3709800" y="5436640"/>
              <a:ext cx="117972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id="{D0D55289-BC1C-40D4-931D-ADDF70A8855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01160" y="5428000"/>
                <a:ext cx="1197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E7E12C-B4CD-4903-A3FD-D6F09284DFCD}"/>
                  </a:ext>
                </a:extLst>
              </p14:cNvPr>
              <p14:cNvContentPartPr/>
              <p14:nvPr/>
            </p14:nvContentPartPr>
            <p14:xfrm>
              <a:off x="2730240" y="3138760"/>
              <a:ext cx="311040" cy="9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id="{DBE7E12C-B4CD-4903-A3FD-D6F09284DFC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76600" y="3030760"/>
                <a:ext cx="418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48F676E-CAFC-4B7E-B072-99F9EE40A66F}"/>
                  </a:ext>
                </a:extLst>
              </p14:cNvPr>
              <p14:cNvContentPartPr/>
              <p14:nvPr/>
            </p14:nvContentPartPr>
            <p14:xfrm>
              <a:off x="2038680" y="5884480"/>
              <a:ext cx="460800" cy="25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id="{948F676E-CAFC-4B7E-B072-99F9EE40A66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85040" y="5776840"/>
                <a:ext cx="568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0939063-0AF3-4FCE-B190-0AC45E1383C4}"/>
                  </a:ext>
                </a:extLst>
              </p14:cNvPr>
              <p14:cNvContentPartPr/>
              <p14:nvPr/>
            </p14:nvContentPartPr>
            <p14:xfrm>
              <a:off x="3157920" y="3130840"/>
              <a:ext cx="2008080" cy="51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id="{40939063-0AF3-4FCE-B190-0AC45E1383C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04280" y="3022840"/>
                <a:ext cx="21157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CE3F718-7CE9-4EA3-81FF-4F4A30DE1940}"/>
                  </a:ext>
                </a:extLst>
              </p14:cNvPr>
              <p14:cNvContentPartPr/>
              <p14:nvPr/>
            </p14:nvContentPartPr>
            <p14:xfrm>
              <a:off x="2928600" y="5822920"/>
              <a:ext cx="476640" cy="45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="" xmlns:a16="http://schemas.microsoft.com/office/drawing/2014/main" id="{ECE3F718-7CE9-4EA3-81FF-4F4A30DE194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74600" y="5715280"/>
                <a:ext cx="5842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FAA1A1-25CE-4619-A46B-D3BFF59D7A24}"/>
                  </a:ext>
                </a:extLst>
              </p14:cNvPr>
              <p14:cNvContentPartPr/>
              <p14:nvPr/>
            </p14:nvContentPartPr>
            <p14:xfrm>
              <a:off x="5043960" y="5637880"/>
              <a:ext cx="354600" cy="379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="" xmlns:a16="http://schemas.microsoft.com/office/drawing/2014/main" id="{95FAA1A1-25CE-4619-A46B-D3BFF59D7A2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34960" y="5628880"/>
                <a:ext cx="3722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A991D39-EA82-484D-A3EC-80BABE5E26C2}"/>
                  </a:ext>
                </a:extLst>
              </p14:cNvPr>
              <p14:cNvContentPartPr/>
              <p14:nvPr/>
            </p14:nvContentPartPr>
            <p14:xfrm>
              <a:off x="4777920" y="2736640"/>
              <a:ext cx="325440" cy="767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="" xmlns:a16="http://schemas.microsoft.com/office/drawing/2014/main" id="{9A991D39-EA82-484D-A3EC-80BABE5E26C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60280" y="2719000"/>
                <a:ext cx="36108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8CF4CAE-B8C0-49AC-A61E-A5DB90968B9A}"/>
                  </a:ext>
                </a:extLst>
              </p14:cNvPr>
              <p14:cNvContentPartPr/>
              <p14:nvPr/>
            </p14:nvContentPartPr>
            <p14:xfrm>
              <a:off x="4849200" y="6463000"/>
              <a:ext cx="1148040" cy="43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="" xmlns:a16="http://schemas.microsoft.com/office/drawing/2014/main" id="{E8CF4CAE-B8C0-49AC-A61E-A5DB90968B9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31200" y="6445000"/>
                <a:ext cx="1183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04D4E4-FF8A-4409-8AAE-E80DDC9AD1E5}"/>
                  </a:ext>
                </a:extLst>
              </p14:cNvPr>
              <p14:cNvContentPartPr/>
              <p14:nvPr/>
            </p14:nvContentPartPr>
            <p14:xfrm>
              <a:off x="6380640" y="6460840"/>
              <a:ext cx="464040" cy="401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="" xmlns:a16="http://schemas.microsoft.com/office/drawing/2014/main" id="{5B04D4E4-FF8A-4409-8AAE-E80DDC9AD1E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62640" y="6442840"/>
                <a:ext cx="499680" cy="4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73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Podela Suma kvadrata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sumu kvadrata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sumu kvadrata među grupama</a:t>
            </a: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Primer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FF0000"/>
                </a:solidFill>
              </a:rPr>
              <a:t>Suma kvadrata se deli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sumu kvadrata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sumu kvadrata među grupama</a:t>
            </a:r>
            <a:endParaRPr lang="sr-Cyrl-R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12" y="1268760"/>
            <a:ext cx="67594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1785006-6B7D-4AFA-8C0D-516230841EAC}"/>
              </a:ext>
            </a:extLst>
          </p:cNvPr>
          <p:cNvGrpSpPr/>
          <p:nvPr/>
        </p:nvGrpSpPr>
        <p:grpSpPr>
          <a:xfrm>
            <a:off x="843480" y="5786764"/>
            <a:ext cx="5233680" cy="576000"/>
            <a:chOff x="843480" y="5786764"/>
            <a:chExt cx="523368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26331A-CA78-43E8-B005-F6019EBF9E62}"/>
                    </a:ext>
                  </a:extLst>
                </p14:cNvPr>
                <p14:cNvContentPartPr/>
                <p14:nvPr/>
              </p14:nvContentPartPr>
              <p14:xfrm>
                <a:off x="849600" y="5906284"/>
                <a:ext cx="221400" cy="307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="" xmlns:a16="http://schemas.microsoft.com/office/drawing/2014/main" id="{1B26331A-CA78-43E8-B005-F6019EBF9E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1600" y="5888284"/>
                  <a:ext cx="257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AB23C2-5ACF-4FC8-90B4-7980D7C014ED}"/>
                    </a:ext>
                  </a:extLst>
                </p14:cNvPr>
                <p14:cNvContentPartPr/>
                <p14:nvPr/>
              </p14:nvContentPartPr>
              <p14:xfrm>
                <a:off x="918000" y="5885764"/>
                <a:ext cx="138600" cy="275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="" xmlns:a16="http://schemas.microsoft.com/office/drawing/2014/main" id="{9FAB23C2-5ACF-4FC8-90B4-7980D7C014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0360" y="5867764"/>
                  <a:ext cx="174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BA3978-0556-4345-A67E-6245CE71D500}"/>
                    </a:ext>
                  </a:extLst>
                </p14:cNvPr>
                <p14:cNvContentPartPr/>
                <p14:nvPr/>
              </p14:nvContentPartPr>
              <p14:xfrm>
                <a:off x="1100520" y="6153604"/>
                <a:ext cx="53280" cy="16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37BA3978-0556-4345-A67E-6245CE71D5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2520" y="6135604"/>
                  <a:ext cx="88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DF0995-96D2-4B94-9FB2-3A3E263B7D95}"/>
                    </a:ext>
                  </a:extLst>
                </p14:cNvPr>
                <p14:cNvContentPartPr/>
                <p14:nvPr/>
              </p14:nvContentPartPr>
              <p14:xfrm>
                <a:off x="1040760" y="6243604"/>
                <a:ext cx="126000" cy="1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="" xmlns:a16="http://schemas.microsoft.com/office/drawing/2014/main" id="{D8DF0995-96D2-4B94-9FB2-3A3E263B7D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2760" y="6225964"/>
                  <a:ext cx="161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DFAA70-9446-48B8-8138-05E5CC1D62F4}"/>
                    </a:ext>
                  </a:extLst>
                </p14:cNvPr>
                <p14:cNvContentPartPr/>
                <p14:nvPr/>
              </p14:nvContentPartPr>
              <p14:xfrm>
                <a:off x="1193040" y="6251524"/>
                <a:ext cx="56160" cy="8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="" xmlns:a16="http://schemas.microsoft.com/office/drawing/2014/main" id="{1FDFAA70-9446-48B8-8138-05E5CC1D62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5040" y="6233524"/>
                  <a:ext cx="91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C428C9-674A-4447-9BD1-FF63EEFAC48A}"/>
                    </a:ext>
                  </a:extLst>
                </p14:cNvPr>
                <p14:cNvContentPartPr/>
                <p14:nvPr/>
              </p14:nvContentPartPr>
              <p14:xfrm>
                <a:off x="1288800" y="6169084"/>
                <a:ext cx="96120" cy="19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="" xmlns:a16="http://schemas.microsoft.com/office/drawing/2014/main" id="{15C428C9-674A-4447-9BD1-FF63EEFAC4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0800" y="6151444"/>
                  <a:ext cx="131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D58A0E-342E-47E9-BB70-FCAB8DFF1827}"/>
                    </a:ext>
                  </a:extLst>
                </p14:cNvPr>
                <p14:cNvContentPartPr/>
                <p14:nvPr/>
              </p14:nvContentPartPr>
              <p14:xfrm>
                <a:off x="1237320" y="6227044"/>
                <a:ext cx="142920" cy="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="" xmlns:a16="http://schemas.microsoft.com/office/drawing/2014/main" id="{9ED58A0E-342E-47E9-BB70-FCAB8DFF18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19680" y="6209044"/>
                  <a:ext cx="178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C210A2-923C-470F-AA70-4DF0F79AE631}"/>
                    </a:ext>
                  </a:extLst>
                </p14:cNvPr>
                <p14:cNvContentPartPr/>
                <p14:nvPr/>
              </p14:nvContentPartPr>
              <p14:xfrm>
                <a:off x="843480" y="5786764"/>
                <a:ext cx="418320" cy="3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="" xmlns:a16="http://schemas.microsoft.com/office/drawing/2014/main" id="{1DC210A2-923C-470F-AA70-4DF0F79AE6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5840" y="5769124"/>
                  <a:ext cx="453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14D902-15C3-4F65-BABA-07F549F535D7}"/>
                    </a:ext>
                  </a:extLst>
                </p14:cNvPr>
                <p14:cNvContentPartPr/>
                <p14:nvPr/>
              </p14:nvContentPartPr>
              <p14:xfrm>
                <a:off x="1587600" y="6120484"/>
                <a:ext cx="161280" cy="18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="" xmlns:a16="http://schemas.microsoft.com/office/drawing/2014/main" id="{7114D902-15C3-4F65-BABA-07F549F535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69600" y="6102484"/>
                  <a:ext cx="196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BECB05-C602-4D93-8C2C-EA6B37B1C106}"/>
                    </a:ext>
                  </a:extLst>
                </p14:cNvPr>
                <p14:cNvContentPartPr/>
                <p14:nvPr/>
              </p14:nvContentPartPr>
              <p14:xfrm>
                <a:off x="1608120" y="6195004"/>
                <a:ext cx="129960" cy="4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="" xmlns:a16="http://schemas.microsoft.com/office/drawing/2014/main" id="{07BECB05-C602-4D93-8C2C-EA6B37B1C1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90480" y="6177004"/>
                  <a:ext cx="165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5AC277-20EB-4E84-8C4C-D8B007BE04AE}"/>
                    </a:ext>
                  </a:extLst>
                </p14:cNvPr>
                <p14:cNvContentPartPr/>
                <p14:nvPr/>
              </p14:nvContentPartPr>
              <p14:xfrm>
                <a:off x="2003040" y="6143524"/>
                <a:ext cx="4074120" cy="11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="" xmlns:a16="http://schemas.microsoft.com/office/drawing/2014/main" id="{DD5AC277-20EB-4E84-8C4C-D8B007BE04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85400" y="6125884"/>
                  <a:ext cx="4109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6E8178C-5680-4842-BB04-967155777331}"/>
              </a:ext>
            </a:extLst>
          </p:cNvPr>
          <p:cNvGrpSpPr/>
          <p:nvPr/>
        </p:nvGrpSpPr>
        <p:grpSpPr>
          <a:xfrm>
            <a:off x="2124360" y="5831764"/>
            <a:ext cx="6714720" cy="344160"/>
            <a:chOff x="2124360" y="5831764"/>
            <a:chExt cx="67147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62BC48-F598-4FE6-8DCE-F1C0ECAB38BC}"/>
                    </a:ext>
                  </a:extLst>
                </p14:cNvPr>
                <p14:cNvContentPartPr/>
                <p14:nvPr/>
              </p14:nvContentPartPr>
              <p14:xfrm>
                <a:off x="2124360" y="5963524"/>
                <a:ext cx="94320" cy="13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="" xmlns:a16="http://schemas.microsoft.com/office/drawing/2014/main" id="{0C62BC48-F598-4FE6-8DCE-F1C0ECAB38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06360" y="5945884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DE8E9F-C579-4B55-A117-9AA14264E728}"/>
                    </a:ext>
                  </a:extLst>
                </p14:cNvPr>
                <p14:cNvContentPartPr/>
                <p14:nvPr/>
              </p14:nvContentPartPr>
              <p14:xfrm>
                <a:off x="2278440" y="6024364"/>
                <a:ext cx="14760" cy="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="" xmlns:a16="http://schemas.microsoft.com/office/drawing/2014/main" id="{65DE8E9F-C579-4B55-A117-9AA14264E7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0440" y="6006364"/>
                  <a:ext cx="5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47CB881-F6F8-47BA-8224-783049C69485}"/>
                    </a:ext>
                  </a:extLst>
                </p14:cNvPr>
                <p14:cNvContentPartPr/>
                <p14:nvPr/>
              </p14:nvContentPartPr>
              <p14:xfrm>
                <a:off x="2372400" y="5980444"/>
                <a:ext cx="36000" cy="131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="" xmlns:a16="http://schemas.microsoft.com/office/drawing/2014/main" id="{747CB881-F6F8-47BA-8224-783049C694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54400" y="5962804"/>
                  <a:ext cx="71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08AFD7-5805-4105-BB13-5E8178FD4277}"/>
                    </a:ext>
                  </a:extLst>
                </p14:cNvPr>
                <p14:cNvContentPartPr/>
                <p14:nvPr/>
              </p14:nvContentPartPr>
              <p14:xfrm>
                <a:off x="2529360" y="5983324"/>
                <a:ext cx="5040" cy="13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="" xmlns:a16="http://schemas.microsoft.com/office/drawing/2014/main" id="{FC08AFD7-5805-4105-BB13-5E8178FD42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11360" y="5965324"/>
                  <a:ext cx="40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CCBF31-E2E4-4491-941E-82CBF502C0D1}"/>
                    </a:ext>
                  </a:extLst>
                </p14:cNvPr>
                <p14:cNvContentPartPr/>
                <p14:nvPr/>
              </p14:nvContentPartPr>
              <p14:xfrm>
                <a:off x="2477880" y="6029404"/>
                <a:ext cx="124560" cy="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="" xmlns:a16="http://schemas.microsoft.com/office/drawing/2014/main" id="{BFCCBF31-E2E4-4491-941E-82CBF502C0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60240" y="6011404"/>
                  <a:ext cx="160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1D558A-EC71-450D-BDCE-401638047E37}"/>
                    </a:ext>
                  </a:extLst>
                </p14:cNvPr>
                <p14:cNvContentPartPr/>
                <p14:nvPr/>
              </p14:nvContentPartPr>
              <p14:xfrm>
                <a:off x="2674800" y="5957404"/>
                <a:ext cx="76320" cy="17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="" xmlns:a16="http://schemas.microsoft.com/office/drawing/2014/main" id="{D81D558A-EC71-450D-BDCE-401638047E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56800" y="5939404"/>
                  <a:ext cx="111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233C9C-9544-4FF2-9BDA-121FF1AA4C87}"/>
                    </a:ext>
                  </a:extLst>
                </p14:cNvPr>
                <p14:cNvContentPartPr/>
                <p14:nvPr/>
              </p14:nvContentPartPr>
              <p14:xfrm>
                <a:off x="2808720" y="6051004"/>
                <a:ext cx="17640" cy="2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="" xmlns:a16="http://schemas.microsoft.com/office/drawing/2014/main" id="{BE233C9C-9544-4FF2-9BDA-121FF1AA4C8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90720" y="6033364"/>
                  <a:ext cx="53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78BFA7-AD59-40FE-8038-3DD5D5DDB83A}"/>
                    </a:ext>
                  </a:extLst>
                </p14:cNvPr>
                <p14:cNvContentPartPr/>
                <p14:nvPr/>
              </p14:nvContentPartPr>
              <p14:xfrm>
                <a:off x="2808720" y="6053884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="" xmlns:a16="http://schemas.microsoft.com/office/drawing/2014/main" id="{8978BFA7-AD59-40FE-8038-3DD5D5DDB8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90720" y="603588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A76713-6D68-46F6-B9CB-28C2EDC4BE60}"/>
                    </a:ext>
                  </a:extLst>
                </p14:cNvPr>
                <p14:cNvContentPartPr/>
                <p14:nvPr/>
              </p14:nvContentPartPr>
              <p14:xfrm>
                <a:off x="2808720" y="5957044"/>
                <a:ext cx="16092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="" xmlns:a16="http://schemas.microsoft.com/office/drawing/2014/main" id="{32A76713-6D68-46F6-B9CB-28C2EDC4BE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90720" y="5939404"/>
                  <a:ext cx="196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07D365-E230-4996-BFC5-6CE7F5C667B4}"/>
                    </a:ext>
                  </a:extLst>
                </p14:cNvPr>
                <p14:cNvContentPartPr/>
                <p14:nvPr/>
              </p14:nvContentPartPr>
              <p14:xfrm>
                <a:off x="3105360" y="5986924"/>
                <a:ext cx="14400" cy="140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="" xmlns:a16="http://schemas.microsoft.com/office/drawing/2014/main" id="{9007D365-E230-4996-BFC5-6CE7F5C667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87360" y="5969284"/>
                  <a:ext cx="50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A001B23-3AB4-42B6-8B11-89699623E37A}"/>
                    </a:ext>
                  </a:extLst>
                </p14:cNvPr>
                <p14:cNvContentPartPr/>
                <p14:nvPr/>
              </p14:nvContentPartPr>
              <p14:xfrm>
                <a:off x="3082320" y="6048484"/>
                <a:ext cx="148680" cy="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="" xmlns:a16="http://schemas.microsoft.com/office/drawing/2014/main" id="{AA001B23-3AB4-42B6-8B11-89699623E3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64680" y="6030844"/>
                  <a:ext cx="184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7A4480-928F-413B-B65B-B2920AC96C08}"/>
                    </a:ext>
                  </a:extLst>
                </p14:cNvPr>
                <p14:cNvContentPartPr/>
                <p14:nvPr/>
              </p14:nvContentPartPr>
              <p14:xfrm>
                <a:off x="3316320" y="5957404"/>
                <a:ext cx="70200" cy="17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="" xmlns:a16="http://schemas.microsoft.com/office/drawing/2014/main" id="{B17A4480-928F-413B-B65B-B2920AC96C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98680" y="5939764"/>
                  <a:ext cx="105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2EE97B-7470-4946-93AD-D953BEEB5364}"/>
                    </a:ext>
                  </a:extLst>
                </p14:cNvPr>
                <p14:cNvContentPartPr/>
                <p14:nvPr/>
              </p14:nvContentPartPr>
              <p14:xfrm>
                <a:off x="3491640" y="6039484"/>
                <a:ext cx="4680" cy="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="" xmlns:a16="http://schemas.microsoft.com/office/drawing/2014/main" id="{EA2EE97B-7470-4946-93AD-D953BEEB536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74000" y="6021844"/>
                  <a:ext cx="4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0185C8-A8F2-4292-A2A1-645749AE664A}"/>
                    </a:ext>
                  </a:extLst>
                </p14:cNvPr>
                <p14:cNvContentPartPr/>
                <p14:nvPr/>
              </p14:nvContentPartPr>
              <p14:xfrm>
                <a:off x="3580200" y="5959924"/>
                <a:ext cx="74880" cy="15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="" xmlns:a16="http://schemas.microsoft.com/office/drawing/2014/main" id="{890185C8-A8F2-4292-A2A1-645749AE664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62200" y="5941924"/>
                  <a:ext cx="110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7FA68F-88A8-44E5-9F38-2DDD767A4E7E}"/>
                    </a:ext>
                  </a:extLst>
                </p14:cNvPr>
                <p14:cNvContentPartPr/>
                <p14:nvPr/>
              </p14:nvContentPartPr>
              <p14:xfrm>
                <a:off x="3792600" y="5994844"/>
                <a:ext cx="20520" cy="11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="" xmlns:a16="http://schemas.microsoft.com/office/drawing/2014/main" id="{4A7FA68F-88A8-44E5-9F38-2DDD767A4E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74600" y="5976844"/>
                  <a:ext cx="56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0C9CAF-4BED-4047-9439-0187D6D7A8A1}"/>
                    </a:ext>
                  </a:extLst>
                </p14:cNvPr>
                <p14:cNvContentPartPr/>
                <p14:nvPr/>
              </p14:nvContentPartPr>
              <p14:xfrm>
                <a:off x="3745440" y="6045964"/>
                <a:ext cx="132840" cy="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="" xmlns:a16="http://schemas.microsoft.com/office/drawing/2014/main" id="{F80C9CAF-4BED-4047-9439-0187D6D7A8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27800" y="6028324"/>
                  <a:ext cx="168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2A6B4F-AE7B-43B7-B40C-C25091365AFD}"/>
                    </a:ext>
                  </a:extLst>
                </p14:cNvPr>
                <p14:cNvContentPartPr/>
                <p14:nvPr/>
              </p14:nvContentPartPr>
              <p14:xfrm>
                <a:off x="3953160" y="5985844"/>
                <a:ext cx="96840" cy="109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="" xmlns:a16="http://schemas.microsoft.com/office/drawing/2014/main" id="{322A6B4F-AE7B-43B7-B40C-C25091365A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35520" y="5967844"/>
                  <a:ext cx="132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E1B51F0-B718-47F2-95F1-0F3A44CB4FD3}"/>
                    </a:ext>
                  </a:extLst>
                </p14:cNvPr>
                <p14:cNvContentPartPr/>
                <p14:nvPr/>
              </p14:nvContentPartPr>
              <p14:xfrm>
                <a:off x="3983760" y="5945884"/>
                <a:ext cx="105840" cy="1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="" xmlns:a16="http://schemas.microsoft.com/office/drawing/2014/main" id="{8E1B51F0-B718-47F2-95F1-0F3A44CB4FD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65760" y="5928244"/>
                  <a:ext cx="141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193879-3F32-4B7E-AFA4-C7A5B2BF019D}"/>
                    </a:ext>
                  </a:extLst>
                </p14:cNvPr>
                <p14:cNvContentPartPr/>
                <p14:nvPr/>
              </p14:nvContentPartPr>
              <p14:xfrm>
                <a:off x="4137480" y="6038404"/>
                <a:ext cx="75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="" xmlns:a16="http://schemas.microsoft.com/office/drawing/2014/main" id="{88193879-3F32-4B7E-AFA4-C7A5B2BF01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19840" y="6020404"/>
                  <a:ext cx="4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2F1E8E-1314-499D-A1DE-4E2C44F7D3F2}"/>
                    </a:ext>
                  </a:extLst>
                </p14:cNvPr>
                <p14:cNvContentPartPr/>
                <p14:nvPr/>
              </p14:nvContentPartPr>
              <p14:xfrm>
                <a:off x="4244400" y="5968564"/>
                <a:ext cx="160200" cy="14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="" xmlns:a16="http://schemas.microsoft.com/office/drawing/2014/main" id="{F22F1E8E-1314-499D-A1DE-4E2C44F7D3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26760" y="5950924"/>
                  <a:ext cx="195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2DD597-7900-43E9-927B-740BD3366D7C}"/>
                    </a:ext>
                  </a:extLst>
                </p14:cNvPr>
                <p14:cNvContentPartPr/>
                <p14:nvPr/>
              </p14:nvContentPartPr>
              <p14:xfrm>
                <a:off x="4605840" y="6000964"/>
                <a:ext cx="15480" cy="10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="" xmlns:a16="http://schemas.microsoft.com/office/drawing/2014/main" id="{DE2DD597-7900-43E9-927B-740BD3366D7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87840" y="5983324"/>
                  <a:ext cx="51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E06A48-EDE8-48DE-A029-7697B49215D7}"/>
                    </a:ext>
                  </a:extLst>
                </p14:cNvPr>
                <p14:cNvContentPartPr/>
                <p14:nvPr/>
              </p14:nvContentPartPr>
              <p14:xfrm>
                <a:off x="4546800" y="6031924"/>
                <a:ext cx="1357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="" xmlns:a16="http://schemas.microsoft.com/office/drawing/2014/main" id="{7DE06A48-EDE8-48DE-A029-7697B49215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29160" y="6013924"/>
                  <a:ext cx="171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08ACFA-31A3-4954-9B00-FA569BFB09E7}"/>
                    </a:ext>
                  </a:extLst>
                </p14:cNvPr>
                <p14:cNvContentPartPr/>
                <p14:nvPr/>
              </p14:nvContentPartPr>
              <p14:xfrm>
                <a:off x="4784400" y="5954884"/>
                <a:ext cx="72360" cy="156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="" xmlns:a16="http://schemas.microsoft.com/office/drawing/2014/main" id="{5008ACFA-31A3-4954-9B00-FA569BFB09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66760" y="5937244"/>
                  <a:ext cx="108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C21FD7-20B3-4B2C-A607-0DBC44EC3B39}"/>
                    </a:ext>
                  </a:extLst>
                </p14:cNvPr>
                <p14:cNvContentPartPr/>
                <p14:nvPr/>
              </p14:nvContentPartPr>
              <p14:xfrm>
                <a:off x="4940280" y="6045964"/>
                <a:ext cx="1044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="" xmlns:a16="http://schemas.microsoft.com/office/drawing/2014/main" id="{4CC21FD7-20B3-4B2C-A607-0DBC44EC3B3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22640" y="6028324"/>
                  <a:ext cx="46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61DAA46-8490-4C32-B3B3-2C5941A1B084}"/>
                    </a:ext>
                  </a:extLst>
                </p14:cNvPr>
                <p14:cNvContentPartPr/>
                <p14:nvPr/>
              </p14:nvContentPartPr>
              <p14:xfrm>
                <a:off x="5034600" y="5914924"/>
                <a:ext cx="61560" cy="16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="" xmlns:a16="http://schemas.microsoft.com/office/drawing/2014/main" id="{C61DAA46-8490-4C32-B3B3-2C5941A1B0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16600" y="5897284"/>
                  <a:ext cx="97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CF67E7-50A7-49A7-AFEE-08964C5ED406}"/>
                    </a:ext>
                  </a:extLst>
                </p14:cNvPr>
                <p14:cNvContentPartPr/>
                <p14:nvPr/>
              </p14:nvContentPartPr>
              <p14:xfrm>
                <a:off x="5327640" y="5936884"/>
                <a:ext cx="12240" cy="135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="" xmlns:a16="http://schemas.microsoft.com/office/drawing/2014/main" id="{B3CF67E7-50A7-49A7-AFEE-08964C5ED4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10000" y="5919244"/>
                  <a:ext cx="4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431DBE-7779-4B12-A371-091D9B6AE67C}"/>
                    </a:ext>
                  </a:extLst>
                </p14:cNvPr>
                <p14:cNvContentPartPr/>
                <p14:nvPr/>
              </p14:nvContentPartPr>
              <p14:xfrm>
                <a:off x="5276880" y="6002404"/>
                <a:ext cx="14292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="" xmlns:a16="http://schemas.microsoft.com/office/drawing/2014/main" id="{B0431DBE-7779-4B12-A371-091D9B6AE6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59240" y="5984404"/>
                  <a:ext cx="178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41E413-5D4D-4E3F-A937-49ED4C886495}"/>
                    </a:ext>
                  </a:extLst>
                </p14:cNvPr>
                <p14:cNvContentPartPr/>
                <p14:nvPr/>
              </p14:nvContentPartPr>
              <p14:xfrm>
                <a:off x="5547240" y="5900164"/>
                <a:ext cx="119880" cy="178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="" xmlns:a16="http://schemas.microsoft.com/office/drawing/2014/main" id="{0A41E413-5D4D-4E3F-A937-49ED4C8864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29240" y="5882164"/>
                  <a:ext cx="155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57817C-4F90-465A-8E62-EB5DD308111A}"/>
                    </a:ext>
                  </a:extLst>
                </p14:cNvPr>
                <p14:cNvContentPartPr/>
                <p14:nvPr/>
              </p14:nvContentPartPr>
              <p14:xfrm>
                <a:off x="5720400" y="5990884"/>
                <a:ext cx="360" cy="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="" xmlns:a16="http://schemas.microsoft.com/office/drawing/2014/main" id="{5057817C-4F90-465A-8E62-EB5DD30811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02400" y="5972884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FD0456-5AFB-4DAB-9948-3DF39BBCBED8}"/>
                    </a:ext>
                  </a:extLst>
                </p14:cNvPr>
                <p14:cNvContentPartPr/>
                <p14:nvPr/>
              </p14:nvContentPartPr>
              <p14:xfrm>
                <a:off x="5720400" y="599088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="" xmlns:a16="http://schemas.microsoft.com/office/drawing/2014/main" id="{75FD0456-5AFB-4DAB-9948-3DF39BBCBED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02400" y="597288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0791F1C-52F1-45FB-9F36-86A9BB41EB07}"/>
                    </a:ext>
                  </a:extLst>
                </p14:cNvPr>
                <p14:cNvContentPartPr/>
                <p14:nvPr/>
              </p14:nvContentPartPr>
              <p14:xfrm>
                <a:off x="5720400" y="5894764"/>
                <a:ext cx="120240" cy="174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="" xmlns:a16="http://schemas.microsoft.com/office/drawing/2014/main" id="{00791F1C-52F1-45FB-9F36-86A9BB41EB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02400" y="5876764"/>
                  <a:ext cx="15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84766F-A924-4212-BB88-5DF0131314FB}"/>
                    </a:ext>
                  </a:extLst>
                </p14:cNvPr>
                <p14:cNvContentPartPr/>
                <p14:nvPr/>
              </p14:nvContentPartPr>
              <p14:xfrm>
                <a:off x="6005520" y="5931844"/>
                <a:ext cx="17640" cy="135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="" xmlns:a16="http://schemas.microsoft.com/office/drawing/2014/main" id="{B784766F-A924-4212-BB88-5DF0131314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87880" y="5913844"/>
                  <a:ext cx="53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82DC30-7962-4060-A9CE-93A463DD6ABC}"/>
                    </a:ext>
                  </a:extLst>
                </p14:cNvPr>
                <p14:cNvContentPartPr/>
                <p14:nvPr/>
              </p14:nvContentPartPr>
              <p14:xfrm>
                <a:off x="5932800" y="5968924"/>
                <a:ext cx="140040" cy="22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="" xmlns:a16="http://schemas.microsoft.com/office/drawing/2014/main" id="{1482DC30-7962-4060-A9CE-93A463DD6AB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15160" y="5951284"/>
                  <a:ext cx="175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2CA146-4D27-4EC8-AEB3-1947936220AE}"/>
                    </a:ext>
                  </a:extLst>
                </p14:cNvPr>
                <p14:cNvContentPartPr/>
                <p14:nvPr/>
              </p14:nvContentPartPr>
              <p14:xfrm>
                <a:off x="6195240" y="5894404"/>
                <a:ext cx="88560" cy="172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="" xmlns:a16="http://schemas.microsoft.com/office/drawing/2014/main" id="{E12CA146-4D27-4EC8-AEB3-1947936220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77600" y="5876764"/>
                  <a:ext cx="124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D024EC-CDE3-40EE-8240-74902B4CC009}"/>
                    </a:ext>
                  </a:extLst>
                </p14:cNvPr>
                <p14:cNvContentPartPr/>
                <p14:nvPr/>
              </p14:nvContentPartPr>
              <p14:xfrm>
                <a:off x="6382080" y="5980444"/>
                <a:ext cx="2448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="" xmlns:a16="http://schemas.microsoft.com/office/drawing/2014/main" id="{EED024EC-CDE3-40EE-8240-74902B4CC0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64080" y="5962804"/>
                  <a:ext cx="6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FBFF44-CC01-4D36-98DD-EDB3AD7C5916}"/>
                    </a:ext>
                  </a:extLst>
                </p14:cNvPr>
                <p14:cNvContentPartPr/>
                <p14:nvPr/>
              </p14:nvContentPartPr>
              <p14:xfrm>
                <a:off x="6473520" y="5908444"/>
                <a:ext cx="106920" cy="162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="" xmlns:a16="http://schemas.microsoft.com/office/drawing/2014/main" id="{88FBFF44-CC01-4D36-98DD-EDB3AD7C59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55520" y="5890804"/>
                  <a:ext cx="142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917B057-5311-4C1A-A1E1-45BEEA0B8526}"/>
                    </a:ext>
                  </a:extLst>
                </p14:cNvPr>
                <p14:cNvContentPartPr/>
                <p14:nvPr/>
              </p14:nvContentPartPr>
              <p14:xfrm>
                <a:off x="6699240" y="5936164"/>
                <a:ext cx="9720" cy="149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="" xmlns:a16="http://schemas.microsoft.com/office/drawing/2014/main" id="{C917B057-5311-4C1A-A1E1-45BEEA0B85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81240" y="5918524"/>
                  <a:ext cx="45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D52CBB4-9F3B-443B-97D7-4ED8E181755F}"/>
                    </a:ext>
                  </a:extLst>
                </p14:cNvPr>
                <p14:cNvContentPartPr/>
                <p14:nvPr/>
              </p14:nvContentPartPr>
              <p14:xfrm>
                <a:off x="6618600" y="6020404"/>
                <a:ext cx="1029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="" xmlns:a16="http://schemas.microsoft.com/office/drawing/2014/main" id="{ED52CBB4-9F3B-443B-97D7-4ED8E18175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00960" y="6002404"/>
                  <a:ext cx="138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06778E2-4D74-46E6-A917-208467DF8E12}"/>
                    </a:ext>
                  </a:extLst>
                </p14:cNvPr>
                <p14:cNvContentPartPr/>
                <p14:nvPr/>
              </p14:nvContentPartPr>
              <p14:xfrm>
                <a:off x="6864480" y="5880004"/>
                <a:ext cx="33840" cy="18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="" xmlns:a16="http://schemas.microsoft.com/office/drawing/2014/main" id="{406778E2-4D74-46E6-A917-208467DF8E1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46840" y="5862004"/>
                  <a:ext cx="69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00B637-AFA7-4473-BCD8-05B59B4E7B42}"/>
                    </a:ext>
                  </a:extLst>
                </p14:cNvPr>
                <p14:cNvContentPartPr/>
                <p14:nvPr/>
              </p14:nvContentPartPr>
              <p14:xfrm>
                <a:off x="6923880" y="5922844"/>
                <a:ext cx="117720" cy="131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="" xmlns:a16="http://schemas.microsoft.com/office/drawing/2014/main" id="{1100B637-AFA7-4473-BCD8-05B59B4E7B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05880" y="5904844"/>
                  <a:ext cx="153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9489A2-B908-4F7F-A034-0B8BE0E6F5A8}"/>
                    </a:ext>
                  </a:extLst>
                </p14:cNvPr>
                <p14:cNvContentPartPr/>
                <p14:nvPr/>
              </p14:nvContentPartPr>
              <p14:xfrm>
                <a:off x="7083360" y="5998444"/>
                <a:ext cx="6120" cy="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="" xmlns:a16="http://schemas.microsoft.com/office/drawing/2014/main" id="{C99489A2-B908-4F7F-A034-0B8BE0E6F5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65720" y="5980804"/>
                  <a:ext cx="41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4532F3-4A9A-4B66-8519-7544E6CE8AAB}"/>
                    </a:ext>
                  </a:extLst>
                </p14:cNvPr>
                <p14:cNvContentPartPr/>
                <p14:nvPr/>
              </p14:nvContentPartPr>
              <p14:xfrm>
                <a:off x="7104960" y="5904484"/>
                <a:ext cx="110880" cy="153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="" xmlns:a16="http://schemas.microsoft.com/office/drawing/2014/main" id="{894532F3-4A9A-4B66-8519-7544E6CE8A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6960" y="5886484"/>
                  <a:ext cx="146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BBC1B5-21B0-41A2-A0B6-F4006D5821FA}"/>
                    </a:ext>
                  </a:extLst>
                </p14:cNvPr>
                <p14:cNvContentPartPr/>
                <p14:nvPr/>
              </p14:nvContentPartPr>
              <p14:xfrm>
                <a:off x="7423560" y="5911324"/>
                <a:ext cx="3600" cy="146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="" xmlns:a16="http://schemas.microsoft.com/office/drawing/2014/main" id="{6BBBC1B5-21B0-41A2-A0B6-F4006D5821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05920" y="5893324"/>
                  <a:ext cx="39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26D7DD0-00EA-426B-9D83-4BAE4BF27A9D}"/>
                    </a:ext>
                  </a:extLst>
                </p14:cNvPr>
                <p14:cNvContentPartPr/>
                <p14:nvPr/>
              </p14:nvContentPartPr>
              <p14:xfrm>
                <a:off x="7364520" y="5980444"/>
                <a:ext cx="11592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="" xmlns:a16="http://schemas.microsoft.com/office/drawing/2014/main" id="{C26D7DD0-00EA-426B-9D83-4BAE4BF27A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6520" y="5962804"/>
                  <a:ext cx="151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240C01-C645-413D-93FC-D04CF0998798}"/>
                    </a:ext>
                  </a:extLst>
                </p14:cNvPr>
                <p14:cNvContentPartPr/>
                <p14:nvPr/>
              </p14:nvContentPartPr>
              <p14:xfrm>
                <a:off x="7589520" y="5883604"/>
                <a:ext cx="73080" cy="174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="" xmlns:a16="http://schemas.microsoft.com/office/drawing/2014/main" id="{38240C01-C645-413D-93FC-D04CF09987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71880" y="5865964"/>
                  <a:ext cx="108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CF42E08-E906-4460-95AB-4A89D7BFDCEE}"/>
                    </a:ext>
                  </a:extLst>
                </p14:cNvPr>
                <p14:cNvContentPartPr/>
                <p14:nvPr/>
              </p14:nvContentPartPr>
              <p14:xfrm>
                <a:off x="7715160" y="5882884"/>
                <a:ext cx="73080" cy="19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="" xmlns:a16="http://schemas.microsoft.com/office/drawing/2014/main" id="{4CF42E08-E906-4460-95AB-4A89D7BFDC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97160" y="5865244"/>
                  <a:ext cx="108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2A35773-B441-4796-A242-EC5C4AA1D732}"/>
                    </a:ext>
                  </a:extLst>
                </p14:cNvPr>
                <p14:cNvContentPartPr/>
                <p14:nvPr/>
              </p14:nvContentPartPr>
              <p14:xfrm>
                <a:off x="7847640" y="5986924"/>
                <a:ext cx="7560" cy="1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="" xmlns:a16="http://schemas.microsoft.com/office/drawing/2014/main" id="{D2A35773-B441-4796-A242-EC5C4AA1D7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30000" y="5969284"/>
                  <a:ext cx="43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85B1043-C722-4DAE-9FB2-50F6ECF51014}"/>
                    </a:ext>
                  </a:extLst>
                </p14:cNvPr>
                <p14:cNvContentPartPr/>
                <p14:nvPr/>
              </p14:nvContentPartPr>
              <p14:xfrm>
                <a:off x="7847640" y="5893324"/>
                <a:ext cx="232920" cy="15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="" xmlns:a16="http://schemas.microsoft.com/office/drawing/2014/main" id="{285B1043-C722-4DAE-9FB2-50F6ECF510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30000" y="5875684"/>
                  <a:ext cx="268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CEADF6-4E5F-4953-B8D7-7F7CD23ABD34}"/>
                    </a:ext>
                  </a:extLst>
                </p14:cNvPr>
                <p14:cNvContentPartPr/>
                <p14:nvPr/>
              </p14:nvContentPartPr>
              <p14:xfrm>
                <a:off x="8111160" y="5895844"/>
                <a:ext cx="13320" cy="150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="" xmlns:a16="http://schemas.microsoft.com/office/drawing/2014/main" id="{36CEADF6-4E5F-4953-B8D7-7F7CD23ABD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93520" y="5878204"/>
                  <a:ext cx="48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305C38-4720-426D-956E-2BE6CEE5E800}"/>
                    </a:ext>
                  </a:extLst>
                </p14:cNvPr>
                <p14:cNvContentPartPr/>
                <p14:nvPr/>
              </p14:nvContentPartPr>
              <p14:xfrm>
                <a:off x="8048880" y="5976844"/>
                <a:ext cx="12600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="" xmlns:a16="http://schemas.microsoft.com/office/drawing/2014/main" id="{42305C38-4720-426D-956E-2BE6CEE5E8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30880" y="5958844"/>
                  <a:ext cx="161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F06B454-9FAD-4792-A663-738EAC40B193}"/>
                    </a:ext>
                  </a:extLst>
                </p14:cNvPr>
                <p14:cNvContentPartPr/>
                <p14:nvPr/>
              </p14:nvContentPartPr>
              <p14:xfrm>
                <a:off x="8254080" y="5831764"/>
                <a:ext cx="50400" cy="19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="" xmlns:a16="http://schemas.microsoft.com/office/drawing/2014/main" id="{6F06B454-9FAD-4792-A663-738EAC40B1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36440" y="5813764"/>
                  <a:ext cx="86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BB70E8-CFE4-4DFA-8BEF-ED69E132887D}"/>
                    </a:ext>
                  </a:extLst>
                </p14:cNvPr>
                <p14:cNvContentPartPr/>
                <p14:nvPr/>
              </p14:nvContentPartPr>
              <p14:xfrm>
                <a:off x="8254080" y="5957404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="" xmlns:a16="http://schemas.microsoft.com/office/drawing/2014/main" id="{F2BB70E8-CFE4-4DFA-8BEF-ED69E132887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36440" y="59397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BF9409-8CD9-41F6-A015-632F43F7C64B}"/>
                    </a:ext>
                  </a:extLst>
                </p14:cNvPr>
                <p14:cNvContentPartPr/>
                <p14:nvPr/>
              </p14:nvContentPartPr>
              <p14:xfrm>
                <a:off x="8254080" y="5868844"/>
                <a:ext cx="231120" cy="151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="" xmlns:a16="http://schemas.microsoft.com/office/drawing/2014/main" id="{08BF9409-8CD9-41F6-A015-632F43F7C6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36440" y="5851204"/>
                  <a:ext cx="266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7ECAD6-7F8A-4F2E-8D4B-D2EAD2B70962}"/>
                    </a:ext>
                  </a:extLst>
                </p14:cNvPr>
                <p14:cNvContentPartPr/>
                <p14:nvPr/>
              </p14:nvContentPartPr>
              <p14:xfrm>
                <a:off x="8519400" y="5945884"/>
                <a:ext cx="4680" cy="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="" xmlns:a16="http://schemas.microsoft.com/office/drawing/2014/main" id="{A97ECAD6-7F8A-4F2E-8D4B-D2EAD2B7096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01400" y="5928244"/>
                  <a:ext cx="4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14E66B8-E94B-4B54-8983-BDEF90D32D2B}"/>
                    </a:ext>
                  </a:extLst>
                </p14:cNvPr>
                <p14:cNvContentPartPr/>
                <p14:nvPr/>
              </p14:nvContentPartPr>
              <p14:xfrm>
                <a:off x="8623440" y="5858764"/>
                <a:ext cx="53280" cy="218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="" xmlns:a16="http://schemas.microsoft.com/office/drawing/2014/main" id="{214E66B8-E94B-4B54-8983-BDEF90D32D2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05440" y="5840764"/>
                  <a:ext cx="88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E65374-7041-47B9-95E8-8B948183C93E}"/>
                    </a:ext>
                  </a:extLst>
                </p14:cNvPr>
                <p14:cNvContentPartPr/>
                <p14:nvPr/>
              </p14:nvContentPartPr>
              <p14:xfrm>
                <a:off x="6060960" y="6076924"/>
                <a:ext cx="2778120" cy="9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="" xmlns:a16="http://schemas.microsoft.com/office/drawing/2014/main" id="{08E65374-7041-47B9-95E8-8B948183C93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43320" y="6058924"/>
                  <a:ext cx="28137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4572D73-864E-4B76-B11A-33C926E01DA5}"/>
              </a:ext>
            </a:extLst>
          </p:cNvPr>
          <p:cNvGrpSpPr/>
          <p:nvPr/>
        </p:nvGrpSpPr>
        <p:grpSpPr>
          <a:xfrm>
            <a:off x="5253120" y="6286084"/>
            <a:ext cx="271440" cy="232560"/>
            <a:chOff x="5253120" y="6286084"/>
            <a:chExt cx="2714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0080A00-D209-4BE9-8833-454A8768790F}"/>
                    </a:ext>
                  </a:extLst>
                </p14:cNvPr>
                <p14:cNvContentPartPr/>
                <p14:nvPr/>
              </p14:nvContentPartPr>
              <p14:xfrm>
                <a:off x="5253120" y="6292204"/>
                <a:ext cx="99000" cy="19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="" xmlns:a16="http://schemas.microsoft.com/office/drawing/2014/main" id="{00080A00-D209-4BE9-8833-454A8768790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35480" y="6274564"/>
                  <a:ext cx="134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8A38E6-D8C7-4541-923D-243FBABAAF7E}"/>
                    </a:ext>
                  </a:extLst>
                </p14:cNvPr>
                <p14:cNvContentPartPr/>
                <p14:nvPr/>
              </p14:nvContentPartPr>
              <p14:xfrm>
                <a:off x="5435280" y="6286084"/>
                <a:ext cx="89280" cy="232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="" xmlns:a16="http://schemas.microsoft.com/office/drawing/2014/main" id="{728A38E6-D8C7-4541-923D-243FBABAAF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17280" y="6268084"/>
                  <a:ext cx="1249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B541A89-C327-445C-80A0-742E551924AA}"/>
              </a:ext>
            </a:extLst>
          </p:cNvPr>
          <p:cNvGrpSpPr/>
          <p:nvPr/>
        </p:nvGrpSpPr>
        <p:grpSpPr>
          <a:xfrm>
            <a:off x="1611000" y="6643924"/>
            <a:ext cx="171360" cy="77400"/>
            <a:chOff x="1611000" y="6643924"/>
            <a:chExt cx="17136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B11C4F2-20C2-4446-A223-F2F4F0542183}"/>
                    </a:ext>
                  </a:extLst>
                </p14:cNvPr>
                <p14:cNvContentPartPr/>
                <p14:nvPr/>
              </p14:nvContentPartPr>
              <p14:xfrm>
                <a:off x="1611000" y="6643924"/>
                <a:ext cx="171360" cy="22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="" xmlns:a16="http://schemas.microsoft.com/office/drawing/2014/main" id="{3B11C4F2-20C2-4446-A223-F2F4F05421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93000" y="6626284"/>
                  <a:ext cx="207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7B6F1C-E5B8-4A3A-805B-A9F3C5B6CE01}"/>
                    </a:ext>
                  </a:extLst>
                </p14:cNvPr>
                <p14:cNvContentPartPr/>
                <p14:nvPr/>
              </p14:nvContentPartPr>
              <p14:xfrm>
                <a:off x="1612440" y="6716644"/>
                <a:ext cx="150120" cy="4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="" xmlns:a16="http://schemas.microsoft.com/office/drawing/2014/main" id="{487B6F1C-E5B8-4A3A-805B-A9F3C5B6CE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94440" y="6698644"/>
                  <a:ext cx="1857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7226807-FACD-4937-BDC3-109B5B01FC4A}"/>
                  </a:ext>
                </a:extLst>
              </p14:cNvPr>
              <p14:cNvContentPartPr/>
              <p14:nvPr/>
            </p14:nvContentPartPr>
            <p14:xfrm>
              <a:off x="5311440" y="4860484"/>
              <a:ext cx="260280" cy="285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="" xmlns:a16="http://schemas.microsoft.com/office/drawing/2014/main" id="{97226807-FACD-4937-BDC3-109B5B01FC4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93440" y="4842484"/>
                <a:ext cx="29592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28A6D0EC-0A5B-4BFC-96CD-CECA854C51F3}"/>
              </a:ext>
            </a:extLst>
          </p:cNvPr>
          <p:cNvGrpSpPr/>
          <p:nvPr/>
        </p:nvGrpSpPr>
        <p:grpSpPr>
          <a:xfrm>
            <a:off x="2037240" y="6546364"/>
            <a:ext cx="339840" cy="257400"/>
            <a:chOff x="2037240" y="6546364"/>
            <a:chExt cx="3398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620C5EF-D128-4359-A211-4590D5417E0F}"/>
                    </a:ext>
                  </a:extLst>
                </p14:cNvPr>
                <p14:cNvContentPartPr/>
                <p14:nvPr/>
              </p14:nvContentPartPr>
              <p14:xfrm>
                <a:off x="2037240" y="6546364"/>
                <a:ext cx="228600" cy="257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="" xmlns:a16="http://schemas.microsoft.com/office/drawing/2014/main" id="{D620C5EF-D128-4359-A211-4590D5417E0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19600" y="6528724"/>
                  <a:ext cx="264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8E54076-2E3D-44F9-95FA-475BBF2AA233}"/>
                    </a:ext>
                  </a:extLst>
                </p14:cNvPr>
                <p14:cNvContentPartPr/>
                <p14:nvPr/>
              </p14:nvContentPartPr>
              <p14:xfrm>
                <a:off x="2122920" y="6652204"/>
                <a:ext cx="254160" cy="15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="" xmlns:a16="http://schemas.microsoft.com/office/drawing/2014/main" id="{68E54076-2E3D-44F9-95FA-475BBF2AA2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04920" y="6634564"/>
                  <a:ext cx="28980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091CA84-BA66-4D3B-9FC3-1AFF7C9A543A}"/>
                  </a:ext>
                </a:extLst>
              </p14:cNvPr>
              <p14:cNvContentPartPr/>
              <p14:nvPr/>
            </p14:nvContentPartPr>
            <p14:xfrm>
              <a:off x="4211640" y="5104204"/>
              <a:ext cx="174240" cy="27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="" xmlns:a16="http://schemas.microsoft.com/office/drawing/2014/main" id="{4091CA84-BA66-4D3B-9FC3-1AFF7C9A543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194000" y="5086204"/>
                <a:ext cx="209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FF9D5F8-5FCE-4BE9-A331-B69041005E50}"/>
                  </a:ext>
                </a:extLst>
              </p14:cNvPr>
              <p14:cNvContentPartPr/>
              <p14:nvPr/>
            </p14:nvContentPartPr>
            <p14:xfrm>
              <a:off x="6471360" y="5129404"/>
              <a:ext cx="252000" cy="6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="" xmlns:a16="http://schemas.microsoft.com/office/drawing/2014/main" id="{AFF9D5F8-5FCE-4BE9-A331-B69041005E5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453360" y="5111764"/>
                <a:ext cx="287640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2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DB3B6DFBFB7A418CF91B8F34C00859" ma:contentTypeVersion="11" ma:contentTypeDescription="Create a new document." ma:contentTypeScope="" ma:versionID="b99cbbfdf3764ef2a01b48cde91f08bd">
  <xsd:schema xmlns:xsd="http://www.w3.org/2001/XMLSchema" xmlns:xs="http://www.w3.org/2001/XMLSchema" xmlns:p="http://schemas.microsoft.com/office/2006/metadata/properties" xmlns:ns2="8665937e-63a1-469c-93d2-fb0b95541335" xmlns:ns3="de25c5b5-1808-4056-bfd9-a1307c384842" targetNamespace="http://schemas.microsoft.com/office/2006/metadata/properties" ma:root="true" ma:fieldsID="689d3bb7094ccc659303969d097bdb93" ns2:_="" ns3:_="">
    <xsd:import namespace="8665937e-63a1-469c-93d2-fb0b95541335"/>
    <xsd:import namespace="de25c5b5-1808-4056-bfd9-a1307c384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5937e-63a1-469c-93d2-fb0b95541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477d6b-c067-427e-89f4-3c8c0b3f58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5c5b5-1808-4056-bfd9-a1307c384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43515b0-0961-45ef-95bf-59d8cab08e6e}" ma:internalName="TaxCatchAll" ma:showField="CatchAllData" ma:web="de25c5b5-1808-4056-bfd9-a1307c384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25c5b5-1808-4056-bfd9-a1307c384842" xsi:nil="true"/>
    <lcf76f155ced4ddcb4097134ff3c332f xmlns="8665937e-63a1-469c-93d2-fb0b955413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23381E-163B-4C8E-8A84-13C647C8F6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26159-1E37-495E-AE2B-764E29F60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5937e-63a1-469c-93d2-fb0b95541335"/>
    <ds:schemaRef ds:uri="de25c5b5-1808-4056-bfd9-a1307c384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96707B-5674-4C8F-B187-E7F792B9B8AA}">
  <ds:schemaRefs>
    <ds:schemaRef ds:uri="http://schemas.microsoft.com/office/2006/metadata/properties"/>
    <ds:schemaRef ds:uri="http://schemas.microsoft.com/office/infopath/2007/PartnerControls"/>
    <ds:schemaRef ds:uri="de25c5b5-1808-4056-bfd9-a1307c384842"/>
    <ds:schemaRef ds:uri="8665937e-63a1-469c-93d2-fb0b955413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619</TotalTime>
  <Words>241</Words>
  <Application>Microsoft Office PowerPoint</Application>
  <PresentationFormat>Projekcija na ekranu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Wingdings 3</vt:lpstr>
      <vt:lpstr>Integral</vt:lpstr>
      <vt:lpstr>Odabrana poglavlja statistike   </vt:lpstr>
      <vt:lpstr>Testiranje razlike između dve aritmetičke sredine</vt:lpstr>
      <vt:lpstr>Testiranje razlike između više grupa</vt:lpstr>
      <vt:lpstr>Testiranje razlike između više grupa</vt:lpstr>
      <vt:lpstr>ANOVA</vt:lpstr>
      <vt:lpstr>ANOVA - pretpostavke</vt:lpstr>
      <vt:lpstr>ANOVA</vt:lpstr>
      <vt:lpstr>ANOVA</vt:lpstr>
      <vt:lpstr>Primer</vt:lpstr>
      <vt:lpstr>Primer</vt:lpstr>
      <vt:lpstr>Primer</vt:lpstr>
      <vt:lpstr>ANOVA</vt:lpstr>
      <vt:lpstr>Primer izračunavanja</vt:lpstr>
      <vt:lpstr>Primer izračunavanja</vt:lpstr>
      <vt:lpstr>Primer izračunavanja</vt:lpstr>
      <vt:lpstr>Primer izračunavanja</vt:lpstr>
      <vt:lpstr>Primer izračunavanja</vt:lpstr>
      <vt:lpstr>Varijansa kao ocena varijabiliteta</vt:lpstr>
      <vt:lpstr>ANOVA i F-raspodela</vt:lpstr>
      <vt:lpstr>F-raspodela</vt:lpstr>
      <vt:lpstr>ANOVA - postupak sprovođenja</vt:lpstr>
      <vt:lpstr>ANOVA – naknadni testovi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Deskriptivne statistike</dc:title>
  <dc:creator>Sladja</dc:creator>
  <cp:lastModifiedBy>Bogdan Pirković</cp:lastModifiedBy>
  <cp:revision>85</cp:revision>
  <dcterms:created xsi:type="dcterms:W3CDTF">2019-12-03T13:46:11Z</dcterms:created>
  <dcterms:modified xsi:type="dcterms:W3CDTF">2023-10-07T16:09:23Z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0x0101004CDB3B6DFBFB7A418CF91B8F34C00859</vt:lpwstr>
  </property>
  <property fmtid="{D5CDD505-2E9C-101B-9397-08002B2CF9AE}" pid="3" name="MediaServiceImageTags">
    <vt:lpwstr/>
  </property>
</Properties>
</file>